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9620250" cy="6800850"/>
  <p:notesSz cx="6858000" cy="9144000"/>
  <p:defaultTextStyle>
    <a:defPPr>
      <a:defRPr lang="ja-JP"/>
    </a:defPPr>
    <a:lvl1pPr marL="0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69186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38372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07559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876744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45930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15116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284302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753488" algn="l" defTabSz="93837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4" y="-96"/>
      </p:cViewPr>
      <p:guideLst>
        <p:guide orient="horz" pos="2142"/>
        <p:guide pos="30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1519" y="2112674"/>
            <a:ext cx="8177212" cy="145777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3038" y="3853816"/>
            <a:ext cx="6734175" cy="1737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5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4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0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91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74681" y="272351"/>
            <a:ext cx="2164557" cy="580276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1013" y="272351"/>
            <a:ext cx="6333331" cy="580276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2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9935" y="4370178"/>
            <a:ext cx="8177212" cy="135072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9935" y="2882493"/>
            <a:ext cx="8177212" cy="148768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91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38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7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76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45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151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843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534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65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1012" y="1586867"/>
            <a:ext cx="4248944" cy="448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90294" y="1586867"/>
            <a:ext cx="4248944" cy="448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49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1013" y="1522321"/>
            <a:ext cx="4250614" cy="634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9186" indent="0">
              <a:buNone/>
              <a:defRPr sz="2100" b="1"/>
            </a:lvl2pPr>
            <a:lvl3pPr marL="938372" indent="0">
              <a:buNone/>
              <a:defRPr sz="1900" b="1"/>
            </a:lvl3pPr>
            <a:lvl4pPr marL="1407559" indent="0">
              <a:buNone/>
              <a:defRPr sz="1600" b="1"/>
            </a:lvl4pPr>
            <a:lvl5pPr marL="1876744" indent="0">
              <a:buNone/>
              <a:defRPr sz="1600" b="1"/>
            </a:lvl5pPr>
            <a:lvl6pPr marL="2345930" indent="0">
              <a:buNone/>
              <a:defRPr sz="1600" b="1"/>
            </a:lvl6pPr>
            <a:lvl7pPr marL="2815116" indent="0">
              <a:buNone/>
              <a:defRPr sz="1600" b="1"/>
            </a:lvl7pPr>
            <a:lvl8pPr marL="3284302" indent="0">
              <a:buNone/>
              <a:defRPr sz="1600" b="1"/>
            </a:lvl8pPr>
            <a:lvl9pPr marL="375348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1013" y="2156752"/>
            <a:ext cx="4250614" cy="39183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86954" y="1522321"/>
            <a:ext cx="4252285" cy="6344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9186" indent="0">
              <a:buNone/>
              <a:defRPr sz="2100" b="1"/>
            </a:lvl2pPr>
            <a:lvl3pPr marL="938372" indent="0">
              <a:buNone/>
              <a:defRPr sz="1900" b="1"/>
            </a:lvl3pPr>
            <a:lvl4pPr marL="1407559" indent="0">
              <a:buNone/>
              <a:defRPr sz="1600" b="1"/>
            </a:lvl4pPr>
            <a:lvl5pPr marL="1876744" indent="0">
              <a:buNone/>
              <a:defRPr sz="1600" b="1"/>
            </a:lvl5pPr>
            <a:lvl6pPr marL="2345930" indent="0">
              <a:buNone/>
              <a:defRPr sz="1600" b="1"/>
            </a:lvl6pPr>
            <a:lvl7pPr marL="2815116" indent="0">
              <a:buNone/>
              <a:defRPr sz="1600" b="1"/>
            </a:lvl7pPr>
            <a:lvl8pPr marL="3284302" indent="0">
              <a:buNone/>
              <a:defRPr sz="1600" b="1"/>
            </a:lvl8pPr>
            <a:lvl9pPr marL="375348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86954" y="2156752"/>
            <a:ext cx="4252285" cy="39183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47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98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6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014" y="270775"/>
            <a:ext cx="3164996" cy="115236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61251" y="270777"/>
            <a:ext cx="5377987" cy="580433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1014" y="1423143"/>
            <a:ext cx="3164996" cy="4651971"/>
          </a:xfrm>
        </p:spPr>
        <p:txBody>
          <a:bodyPr/>
          <a:lstStyle>
            <a:lvl1pPr marL="0" indent="0">
              <a:buNone/>
              <a:defRPr sz="1500"/>
            </a:lvl1pPr>
            <a:lvl2pPr marL="469186" indent="0">
              <a:buNone/>
              <a:defRPr sz="1300"/>
            </a:lvl2pPr>
            <a:lvl3pPr marL="938372" indent="0">
              <a:buNone/>
              <a:defRPr sz="1000"/>
            </a:lvl3pPr>
            <a:lvl4pPr marL="1407559" indent="0">
              <a:buNone/>
              <a:defRPr sz="1000"/>
            </a:lvl4pPr>
            <a:lvl5pPr marL="1876744" indent="0">
              <a:buNone/>
              <a:defRPr sz="1000"/>
            </a:lvl5pPr>
            <a:lvl6pPr marL="2345930" indent="0">
              <a:buNone/>
              <a:defRPr sz="1000"/>
            </a:lvl6pPr>
            <a:lvl7pPr marL="2815116" indent="0">
              <a:buNone/>
              <a:defRPr sz="1000"/>
            </a:lvl7pPr>
            <a:lvl8pPr marL="3284302" indent="0">
              <a:buNone/>
              <a:defRPr sz="1000"/>
            </a:lvl8pPr>
            <a:lvl9pPr marL="375348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1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5636" y="4760596"/>
            <a:ext cx="5772150" cy="56201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5636" y="607669"/>
            <a:ext cx="5772150" cy="4080510"/>
          </a:xfrm>
        </p:spPr>
        <p:txBody>
          <a:bodyPr/>
          <a:lstStyle>
            <a:lvl1pPr marL="0" indent="0">
              <a:buNone/>
              <a:defRPr sz="3300"/>
            </a:lvl1pPr>
            <a:lvl2pPr marL="469186" indent="0">
              <a:buNone/>
              <a:defRPr sz="2800"/>
            </a:lvl2pPr>
            <a:lvl3pPr marL="938372" indent="0">
              <a:buNone/>
              <a:defRPr sz="2400"/>
            </a:lvl3pPr>
            <a:lvl4pPr marL="1407559" indent="0">
              <a:buNone/>
              <a:defRPr sz="2100"/>
            </a:lvl4pPr>
            <a:lvl5pPr marL="1876744" indent="0">
              <a:buNone/>
              <a:defRPr sz="2100"/>
            </a:lvl5pPr>
            <a:lvl6pPr marL="2345930" indent="0">
              <a:buNone/>
              <a:defRPr sz="2100"/>
            </a:lvl6pPr>
            <a:lvl7pPr marL="2815116" indent="0">
              <a:buNone/>
              <a:defRPr sz="2100"/>
            </a:lvl7pPr>
            <a:lvl8pPr marL="3284302" indent="0">
              <a:buNone/>
              <a:defRPr sz="2100"/>
            </a:lvl8pPr>
            <a:lvl9pPr marL="3753488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5636" y="5322611"/>
            <a:ext cx="5772150" cy="798155"/>
          </a:xfrm>
        </p:spPr>
        <p:txBody>
          <a:bodyPr/>
          <a:lstStyle>
            <a:lvl1pPr marL="0" indent="0">
              <a:buNone/>
              <a:defRPr sz="1500"/>
            </a:lvl1pPr>
            <a:lvl2pPr marL="469186" indent="0">
              <a:buNone/>
              <a:defRPr sz="1300"/>
            </a:lvl2pPr>
            <a:lvl3pPr marL="938372" indent="0">
              <a:buNone/>
              <a:defRPr sz="1000"/>
            </a:lvl3pPr>
            <a:lvl4pPr marL="1407559" indent="0">
              <a:buNone/>
              <a:defRPr sz="1000"/>
            </a:lvl4pPr>
            <a:lvl5pPr marL="1876744" indent="0">
              <a:buNone/>
              <a:defRPr sz="1000"/>
            </a:lvl5pPr>
            <a:lvl6pPr marL="2345930" indent="0">
              <a:buNone/>
              <a:defRPr sz="1000"/>
            </a:lvl6pPr>
            <a:lvl7pPr marL="2815116" indent="0">
              <a:buNone/>
              <a:defRPr sz="1000"/>
            </a:lvl7pPr>
            <a:lvl8pPr marL="3284302" indent="0">
              <a:buNone/>
              <a:defRPr sz="1000"/>
            </a:lvl8pPr>
            <a:lvl9pPr marL="375348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8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1013" y="272350"/>
            <a:ext cx="8658225" cy="1133475"/>
          </a:xfrm>
          <a:prstGeom prst="rect">
            <a:avLst/>
          </a:prstGeom>
        </p:spPr>
        <p:txBody>
          <a:bodyPr vert="horz" lIns="93838" tIns="46919" rIns="93838" bIns="4691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1013" y="1586867"/>
            <a:ext cx="8658225" cy="4488247"/>
          </a:xfrm>
          <a:prstGeom prst="rect">
            <a:avLst/>
          </a:prstGeom>
        </p:spPr>
        <p:txBody>
          <a:bodyPr vert="horz" lIns="93838" tIns="46919" rIns="93838" bIns="4691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1012" y="6303382"/>
            <a:ext cx="2244725" cy="362082"/>
          </a:xfrm>
          <a:prstGeom prst="rect">
            <a:avLst/>
          </a:prstGeom>
        </p:spPr>
        <p:txBody>
          <a:bodyPr vert="horz" lIns="93838" tIns="46919" rIns="93838" bIns="4691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BAE2-264E-4EFE-9F55-903283DA1F38}" type="datetimeFigureOut">
              <a:rPr kumimoji="1" lang="ja-JP" altLang="en-US" smtClean="0"/>
              <a:t>2014/10/20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6919" y="6303382"/>
            <a:ext cx="3046413" cy="362082"/>
          </a:xfrm>
          <a:prstGeom prst="rect">
            <a:avLst/>
          </a:prstGeom>
        </p:spPr>
        <p:txBody>
          <a:bodyPr vert="horz" lIns="93838" tIns="46919" rIns="93838" bIns="4691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94513" y="6303382"/>
            <a:ext cx="2244725" cy="362082"/>
          </a:xfrm>
          <a:prstGeom prst="rect">
            <a:avLst/>
          </a:prstGeom>
        </p:spPr>
        <p:txBody>
          <a:bodyPr vert="horz" lIns="93838" tIns="46919" rIns="93838" bIns="4691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6EFE-F8EC-4199-A5BC-F0C9ABE5B8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92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8372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890" indent="-351890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427" indent="-293241" algn="l" defTabSz="93837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965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151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1337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523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709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8895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8081" indent="-234593" algn="l" defTabSz="93837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9186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8372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559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76744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5930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5116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4302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488" algn="l" defTabSz="93837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" y="1981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" y="1981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" y="0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" y="-1531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" y="1981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" y="1981"/>
            <a:ext cx="9619717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616543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981"/>
            <a:ext cx="9616543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" y="1981"/>
            <a:ext cx="9617634" cy="68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464E-6 -9.34579E-7 L -0.5538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兵庫県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兵庫県</dc:creator>
  <cp:lastModifiedBy>兵庫県</cp:lastModifiedBy>
  <cp:revision>11</cp:revision>
  <dcterms:created xsi:type="dcterms:W3CDTF">2014-10-16T02:01:43Z</dcterms:created>
  <dcterms:modified xsi:type="dcterms:W3CDTF">2014-10-20T08:37:58Z</dcterms:modified>
</cp:coreProperties>
</file>