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29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8AE392-EB3F-EB77-3AEA-977F021FC294}" v="1" dt="2024-12-25T07:45:06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5CA1D4E-DA7E-FBAA-5AF1-1BAC1F962F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CD3DDD-8D3F-DEB0-E8B6-67F3C6C1B7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0EE521CF-8D89-427E-A366-91DF7C7AD20C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C160DF-7DC3-CD21-AAEE-96058B7890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20B1B0-3B0B-3336-F581-5890A9CBD1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B0037A00-4DF2-4FD6-A838-E0FDC2EEB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26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51CD11B-2C63-4233-AA67-A009086C0EE0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7" tIns="45712" rIns="91427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8B98B861-FAE3-460A-856D-5820806A24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5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（日本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>
            <a:extLst>
              <a:ext uri="{FF2B5EF4-FFF2-40B4-BE49-F238E27FC236}">
                <a16:creationId xmlns:a16="http://schemas.microsoft.com/office/drawing/2014/main" id="{12D5CCCE-EE00-4B34-98B3-D1C5642864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946093"/>
            <a:ext cx="6858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138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プレゼンテーションのタイトル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9D21483D-92F2-426E-BA4D-561F0D72603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361809"/>
            <a:ext cx="6858000" cy="18995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83" b="1">
                <a:solidFill>
                  <a:srgbClr val="1286AD"/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2" name="テキスト プレースホルダー 7">
            <a:extLst>
              <a:ext uri="{FF2B5EF4-FFF2-40B4-BE49-F238E27FC236}">
                <a16:creationId xmlns:a16="http://schemas.microsoft.com/office/drawing/2014/main" id="{DFB7C89E-EE98-4872-B553-FA4E8E08D6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6051" y="5751557"/>
            <a:ext cx="3771900" cy="49530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026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/>
              <a:t>ここに担当部署名が入ります</a:t>
            </a:r>
            <a:endParaRPr kumimoji="1" lang="en-US" altLang="ja-JP"/>
          </a:p>
          <a:p>
            <a:pPr lvl="0"/>
            <a:r>
              <a:rPr kumimoji="1" lang="ja-JP" altLang="en-US"/>
              <a:t>（署名）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8B5E1B2-F904-4C8F-AD9D-2315B28B6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54883" y="472005"/>
            <a:ext cx="998225" cy="37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7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27106"/>
            <a:ext cx="3868341" cy="577969"/>
          </a:xfrm>
          <a:prstGeom prst="rect">
            <a:avLst/>
          </a:prstGeom>
        </p:spPr>
        <p:txBody>
          <a:bodyPr anchor="b">
            <a:normAutofit/>
          </a:bodyPr>
          <a:lstStyle>
            <a:lvl1pPr marL="244373" indent="-244373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90997" indent="0">
              <a:buNone/>
              <a:defRPr sz="1710" b="1"/>
            </a:lvl2pPr>
            <a:lvl3pPr marL="781995" indent="0">
              <a:buNone/>
              <a:defRPr sz="1539" b="1"/>
            </a:lvl3pPr>
            <a:lvl4pPr marL="1172992" indent="0">
              <a:buNone/>
              <a:defRPr sz="1368" b="1"/>
            </a:lvl4pPr>
            <a:lvl5pPr marL="1563990" indent="0">
              <a:buNone/>
              <a:defRPr sz="1368" b="1"/>
            </a:lvl5pPr>
            <a:lvl6pPr marL="1954987" indent="0">
              <a:buNone/>
              <a:defRPr sz="1368" b="1"/>
            </a:lvl6pPr>
            <a:lvl7pPr marL="2345985" indent="0">
              <a:buNone/>
              <a:defRPr sz="1368" b="1"/>
            </a:lvl7pPr>
            <a:lvl8pPr marL="2736982" indent="0">
              <a:buNone/>
              <a:defRPr sz="1368" b="1"/>
            </a:lvl8pPr>
            <a:lvl9pPr marL="3127980" indent="0">
              <a:buNone/>
              <a:defRPr sz="136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タイトル 7">
            <a:extLst>
              <a:ext uri="{FF2B5EF4-FFF2-40B4-BE49-F238E27FC236}">
                <a16:creationId xmlns:a16="http://schemas.microsoft.com/office/drawing/2014/main" id="{7A4377EE-1A01-0EA5-FBC6-7469F7A19F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7886700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A19FE5FD-F96D-73D5-68A3-29B24E4E055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71005" y="1272719"/>
            <a:ext cx="6858000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3A9D15D2-5638-F62F-FDBE-9816BA24D32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299" y="2516953"/>
            <a:ext cx="3885550" cy="828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/>
          </a:p>
        </p:txBody>
      </p:sp>
      <p:sp>
        <p:nvSpPr>
          <p:cNvPr id="15" name="図プレースホルダー 14">
            <a:extLst>
              <a:ext uri="{FF2B5EF4-FFF2-40B4-BE49-F238E27FC236}">
                <a16:creationId xmlns:a16="http://schemas.microsoft.com/office/drawing/2014/main" id="{3DBE0437-DE4B-74C6-82F8-63525356AC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9965" y="3429000"/>
            <a:ext cx="3868041" cy="276077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0B0856A-F3B9-D5AE-DDDD-6AE3134ED3E7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645694" y="1927106"/>
            <a:ext cx="3868341" cy="577969"/>
          </a:xfrm>
          <a:prstGeom prst="rect">
            <a:avLst/>
          </a:prstGeom>
        </p:spPr>
        <p:txBody>
          <a:bodyPr anchor="b">
            <a:normAutofit/>
          </a:bodyPr>
          <a:lstStyle>
            <a:lvl1pPr marL="244373" indent="-244373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90997" indent="0">
              <a:buNone/>
              <a:defRPr sz="1710" b="1"/>
            </a:lvl2pPr>
            <a:lvl3pPr marL="781995" indent="0">
              <a:buNone/>
              <a:defRPr sz="1539" b="1"/>
            </a:lvl3pPr>
            <a:lvl4pPr marL="1172992" indent="0">
              <a:buNone/>
              <a:defRPr sz="1368" b="1"/>
            </a:lvl4pPr>
            <a:lvl5pPr marL="1563990" indent="0">
              <a:buNone/>
              <a:defRPr sz="1368" b="1"/>
            </a:lvl5pPr>
            <a:lvl6pPr marL="1954987" indent="0">
              <a:buNone/>
              <a:defRPr sz="1368" b="1"/>
            </a:lvl6pPr>
            <a:lvl7pPr marL="2345985" indent="0">
              <a:buNone/>
              <a:defRPr sz="1368" b="1"/>
            </a:lvl7pPr>
            <a:lvl8pPr marL="2736982" indent="0">
              <a:buNone/>
              <a:defRPr sz="1368" b="1"/>
            </a:lvl8pPr>
            <a:lvl9pPr marL="3127980" indent="0">
              <a:buNone/>
              <a:defRPr sz="136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C83E9722-71CB-FEB2-2624-A87B917BE97D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645151" y="2516953"/>
            <a:ext cx="3885550" cy="828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/>
          </a:p>
        </p:txBody>
      </p:sp>
      <p:sp>
        <p:nvSpPr>
          <p:cNvPr id="18" name="図プレースホルダー 14">
            <a:extLst>
              <a:ext uri="{FF2B5EF4-FFF2-40B4-BE49-F238E27FC236}">
                <a16:creationId xmlns:a16="http://schemas.microsoft.com/office/drawing/2014/main" id="{AC9E6F84-FAB0-D20F-E176-899670EB60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645817" y="3429000"/>
            <a:ext cx="3868041" cy="276077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CD623781-1481-4F60-987B-DBB2FF42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11818" y="77468"/>
            <a:ext cx="7709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8F1B0E7C-4D3E-43AE-A7EC-71B19387EC37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122721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719433"/>
            <a:ext cx="1436438" cy="360266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1967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ja-JP"/>
              <a:t>Contents</a:t>
            </a:r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1D93EC-0D72-47AF-BFC1-F0FCE896BAA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2739" y="2721795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E82CB1EA-85DA-4A6E-95ED-75239C117A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52739" y="2344284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83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8B2825A5-8D43-446E-B1F4-FAEEBA5FFD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57810" y="2721795"/>
            <a:ext cx="52193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7822091A-5C3E-4DC3-9EC0-656ACEC97A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52739" y="3630296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C536D39B-60DD-4FFA-AA10-09B6BE1B29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2739" y="3252785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83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172DA78-1269-47F6-916D-3676BC0EAB4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57810" y="3630296"/>
            <a:ext cx="52193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4B7865A0-2939-4855-9D60-6A92203341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2739" y="4538797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1324174F-BC7B-400B-AE5E-05E95AB48C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2739" y="4161286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83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0D17B622-1DF1-47BD-9CFC-492C42901A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157810" y="4538797"/>
            <a:ext cx="52193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  <p:sp>
        <p:nvSpPr>
          <p:cNvPr id="22" name="テキスト プレースホルダー 2">
            <a:extLst>
              <a:ext uri="{FF2B5EF4-FFF2-40B4-BE49-F238E27FC236}">
                <a16:creationId xmlns:a16="http://schemas.microsoft.com/office/drawing/2014/main" id="{9ED987D3-D92F-415A-95F7-7AD768884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2739" y="5447297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</a:t>
            </a:r>
          </a:p>
        </p:txBody>
      </p:sp>
      <p:sp>
        <p:nvSpPr>
          <p:cNvPr id="23" name="テキスト プレースホルダー 2">
            <a:extLst>
              <a:ext uri="{FF2B5EF4-FFF2-40B4-BE49-F238E27FC236}">
                <a16:creationId xmlns:a16="http://schemas.microsoft.com/office/drawing/2014/main" id="{C1FCC498-9FEE-4F15-B8A1-06ED427C2C8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2739" y="5069786"/>
            <a:ext cx="340507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83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/>
              <a:t>Chapter</a:t>
            </a:r>
            <a:r>
              <a:rPr kumimoji="1" lang="ja-JP" altLang="en-US"/>
              <a:t>　</a:t>
            </a:r>
            <a:r>
              <a:rPr kumimoji="1" lang="en-US" altLang="ja-JP"/>
              <a:t>00</a:t>
            </a:r>
            <a:endParaRPr kumimoji="1" lang="ja-JP" altLang="en-US"/>
          </a:p>
        </p:txBody>
      </p:sp>
      <p:sp>
        <p:nvSpPr>
          <p:cNvPr id="24" name="テキスト プレースホルダー 2">
            <a:extLst>
              <a:ext uri="{FF2B5EF4-FFF2-40B4-BE49-F238E27FC236}">
                <a16:creationId xmlns:a16="http://schemas.microsoft.com/office/drawing/2014/main" id="{55B6A683-D751-4D0E-9F9C-0E606F16B4F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157810" y="5447297"/>
            <a:ext cx="521931" cy="360266"/>
          </a:xfrm>
          <a:prstGeom prst="rect">
            <a:avLst/>
          </a:prstGeom>
        </p:spPr>
        <p:txBody>
          <a:bodyPr anchor="ctr"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26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００</a:t>
            </a:r>
          </a:p>
        </p:txBody>
      </p:sp>
    </p:spTree>
    <p:extLst>
      <p:ext uri="{BB962C8B-B14F-4D97-AF65-F5344CB8AC3E}">
        <p14:creationId xmlns:p14="http://schemas.microsoft.com/office/powerpoint/2010/main" val="219537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（英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D9D48D50-E1B1-4470-85BA-E72628E968A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946093"/>
            <a:ext cx="6858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138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プレゼンテーションのタイトル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3A12011-F432-47F2-BE67-F95915723C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361809"/>
            <a:ext cx="6858000" cy="18995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83" b="1">
                <a:solidFill>
                  <a:srgbClr val="1286AD"/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1" name="テキスト プレースホルダー 7">
            <a:extLst>
              <a:ext uri="{FF2B5EF4-FFF2-40B4-BE49-F238E27FC236}">
                <a16:creationId xmlns:a16="http://schemas.microsoft.com/office/drawing/2014/main" id="{7429EED1-4BEB-4D71-873B-8582C8C50E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6051" y="5751557"/>
            <a:ext cx="3771900" cy="49530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026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/>
              <a:t>ここに担当部署名が入ります</a:t>
            </a:r>
            <a:endParaRPr kumimoji="1" lang="en-US" altLang="ja-JP"/>
          </a:p>
          <a:p>
            <a:pPr lvl="0"/>
            <a:r>
              <a:rPr kumimoji="1" lang="ja-JP" altLang="en-US"/>
              <a:t>（署名）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2E64662-A95D-485B-8740-64A79650A3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121" y="268610"/>
            <a:ext cx="823879" cy="24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8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（英語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>
            <a:extLst>
              <a:ext uri="{FF2B5EF4-FFF2-40B4-BE49-F238E27FC236}">
                <a16:creationId xmlns:a16="http://schemas.microsoft.com/office/drawing/2014/main" id="{D9D48D50-E1B1-4470-85BA-E72628E968A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946093"/>
            <a:ext cx="6858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138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プレゼンテーションのタイトル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3A12011-F432-47F2-BE67-F95915723C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361809"/>
            <a:ext cx="6858000" cy="18995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83" b="1">
                <a:solidFill>
                  <a:srgbClr val="1286AD"/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1" name="テキスト プレースホルダー 7">
            <a:extLst>
              <a:ext uri="{FF2B5EF4-FFF2-40B4-BE49-F238E27FC236}">
                <a16:creationId xmlns:a16="http://schemas.microsoft.com/office/drawing/2014/main" id="{7429EED1-4BEB-4D71-873B-8582C8C50E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6051" y="5751557"/>
            <a:ext cx="3771900" cy="49530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026" b="1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ja-JP" altLang="en-US"/>
              <a:t>ここに担当部署名が入ります</a:t>
            </a:r>
            <a:endParaRPr kumimoji="1" lang="en-US" altLang="ja-JP"/>
          </a:p>
          <a:p>
            <a:pPr lvl="0"/>
            <a:r>
              <a:rPr kumimoji="1" lang="ja-JP" altLang="en-US"/>
              <a:t>（署名）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2E64662-A95D-485B-8740-64A79650A3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337" y="463745"/>
            <a:ext cx="1157039" cy="34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4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基本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4889281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AEA87275-32CB-8033-C469-C1B4563F960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9841" y="2244698"/>
            <a:ext cx="3868341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83418" y="1351720"/>
            <a:ext cx="6858000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F1DB3696-98F3-5D8C-ABC6-4B575D5995A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28651" y="2721433"/>
            <a:ext cx="5616214" cy="577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5A18E6E3-328E-7052-D666-433EA1928825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29841" y="3537333"/>
            <a:ext cx="3868341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B991FFF-81F0-DF54-D2AA-6EDE42DE25F1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8651" y="4014067"/>
            <a:ext cx="5616214" cy="577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7" name="テキスト プレースホルダー 2">
            <a:extLst>
              <a:ext uri="{FF2B5EF4-FFF2-40B4-BE49-F238E27FC236}">
                <a16:creationId xmlns:a16="http://schemas.microsoft.com/office/drawing/2014/main" id="{67DDED67-E01E-F47B-66D9-8C1F678AC3B5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9841" y="4829968"/>
            <a:ext cx="3868341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8" name="テキスト プレースホルダー 2">
            <a:extLst>
              <a:ext uri="{FF2B5EF4-FFF2-40B4-BE49-F238E27FC236}">
                <a16:creationId xmlns:a16="http://schemas.microsoft.com/office/drawing/2014/main" id="{54AB28D5-3BF2-B735-8DF3-2D64BFA206EE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28651" y="5306702"/>
            <a:ext cx="5616214" cy="577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9" name="スライド番号プレースホルダー 5">
            <a:extLst>
              <a:ext uri="{FF2B5EF4-FFF2-40B4-BE49-F238E27FC236}">
                <a16:creationId xmlns:a16="http://schemas.microsoft.com/office/drawing/2014/main" id="{353310F9-CE82-499D-90C2-1723A731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11818" y="103984"/>
            <a:ext cx="770924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0" name="テキスト プレースホルダー 18">
            <a:extLst>
              <a:ext uri="{FF2B5EF4-FFF2-40B4-BE49-F238E27FC236}">
                <a16:creationId xmlns:a16="http://schemas.microsoft.com/office/drawing/2014/main" id="{F8C25B78-C5C2-4670-9F46-2FF8383066FE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316141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2049464"/>
            <a:ext cx="3944540" cy="375722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016"/>
            </a:lvl1pPr>
            <a:lvl2pPr marL="430997" indent="0">
              <a:buNone/>
              <a:defRPr sz="2639"/>
            </a:lvl2pPr>
            <a:lvl3pPr marL="861993" indent="0">
              <a:buNone/>
              <a:defRPr sz="2263"/>
            </a:lvl3pPr>
            <a:lvl4pPr marL="1292990" indent="0">
              <a:buNone/>
              <a:defRPr sz="1886"/>
            </a:lvl4pPr>
            <a:lvl5pPr marL="1723986" indent="0">
              <a:buNone/>
              <a:defRPr sz="1886"/>
            </a:lvl5pPr>
            <a:lvl6pPr marL="2154983" indent="0">
              <a:buNone/>
              <a:defRPr sz="1886"/>
            </a:lvl6pPr>
            <a:lvl7pPr marL="2585979" indent="0">
              <a:buNone/>
              <a:defRPr sz="1886"/>
            </a:lvl7pPr>
            <a:lvl8pPr marL="3016975" indent="0">
              <a:buNone/>
              <a:defRPr sz="1886"/>
            </a:lvl8pPr>
            <a:lvl9pPr marL="3447971" indent="0">
              <a:buNone/>
              <a:defRPr sz="1886"/>
            </a:lvl9pPr>
          </a:lstStyle>
          <a:p>
            <a:endParaRPr lang="en-US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BC0A9D4B-2178-D8D2-494E-4979E9932D0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7459" y="2049464"/>
            <a:ext cx="3456452" cy="2855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09138A7E-2B74-4DD3-88A6-7954AC68FF1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26269" y="2349503"/>
            <a:ext cx="3457644" cy="84518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3" name="テキスト プレースホルダー 2">
            <a:extLst>
              <a:ext uri="{FF2B5EF4-FFF2-40B4-BE49-F238E27FC236}">
                <a16:creationId xmlns:a16="http://schemas.microsoft.com/office/drawing/2014/main" id="{9BEC90C8-DE8F-32E6-F853-5A3D49ACF75C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27457" y="3429001"/>
            <a:ext cx="3456452" cy="2855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4" name="テキスト プレースホルダー 2">
            <a:extLst>
              <a:ext uri="{FF2B5EF4-FFF2-40B4-BE49-F238E27FC236}">
                <a16:creationId xmlns:a16="http://schemas.microsoft.com/office/drawing/2014/main" id="{67266D0D-A610-8FCE-EAD5-7271BEF0A77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6267" y="3729040"/>
            <a:ext cx="3457644" cy="84518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8657AF1C-4DFE-525B-C6B6-A32CB4695CE4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7457" y="4764852"/>
            <a:ext cx="3456452" cy="28550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93248" indent="-293248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5A750166-575B-DD61-8BAE-D7517C7C4D21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26267" y="5064891"/>
            <a:ext cx="3457644" cy="84518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/>
          </a:p>
        </p:txBody>
      </p:sp>
      <p:sp>
        <p:nvSpPr>
          <p:cNvPr id="20" name="タイトル 7">
            <a:extLst>
              <a:ext uri="{FF2B5EF4-FFF2-40B4-BE49-F238E27FC236}">
                <a16:creationId xmlns:a16="http://schemas.microsoft.com/office/drawing/2014/main" id="{74C9E384-BEEF-4396-8E7E-F68DE3F559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4889281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233F9A39-E994-45FA-A4B5-8EC628FD4F99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83418" y="1351720"/>
            <a:ext cx="6858000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7" name="スライド番号プレースホルダー 5">
            <a:extLst>
              <a:ext uri="{FF2B5EF4-FFF2-40B4-BE49-F238E27FC236}">
                <a16:creationId xmlns:a16="http://schemas.microsoft.com/office/drawing/2014/main" id="{B11E9DB1-AE86-49E4-8AA2-99E0FA9A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6540" y="142205"/>
            <a:ext cx="372557" cy="626196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8" name="テキスト プレースホルダー 18">
            <a:extLst>
              <a:ext uri="{FF2B5EF4-FFF2-40B4-BE49-F238E27FC236}">
                <a16:creationId xmlns:a16="http://schemas.microsoft.com/office/drawing/2014/main" id="{B5AAB5F2-9817-4DFB-9E30-81D9247BC563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  <p:sp>
        <p:nvSpPr>
          <p:cNvPr id="19" name="日付プレースホルダー 3">
            <a:extLst>
              <a:ext uri="{FF2B5EF4-FFF2-40B4-BE49-F238E27FC236}">
                <a16:creationId xmlns:a16="http://schemas.microsoft.com/office/drawing/2014/main" id="{FF9E5739-DD06-4152-A208-DAC03BA4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73076" y="9044"/>
            <a:ext cx="770924" cy="365125"/>
          </a:xfrm>
          <a:prstGeom prst="rect">
            <a:avLst/>
          </a:prstGeom>
        </p:spPr>
        <p:txBody>
          <a:bodyPr anchor="ctr"/>
          <a:lstStyle>
            <a:lvl1pPr>
              <a:defRPr sz="898"/>
            </a:lvl1pPr>
          </a:lstStyle>
          <a:p>
            <a:fld id="{D67B670E-FF28-4356-8F99-5E102F687352}" type="datetime1">
              <a:rPr lang="ja-JP" altLang="en-US" smtClean="0"/>
              <a:pPr/>
              <a:t>2025/3/25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91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5514902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83418" y="1351720"/>
            <a:ext cx="4795567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B2A659-83EC-855D-CE54-304D04465D29}"/>
              </a:ext>
            </a:extLst>
          </p:cNvPr>
          <p:cNvSpPr/>
          <p:nvPr userDrawn="1"/>
        </p:nvSpPr>
        <p:spPr>
          <a:xfrm>
            <a:off x="935109" y="2088605"/>
            <a:ext cx="3540500" cy="1822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D4E29566-5218-9F7F-9069-244A4213BB5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29593" y="2737080"/>
            <a:ext cx="3120402" cy="954820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283"/>
            </a:lvl1pPr>
            <a:lvl5pPr marL="1723986" indent="0" algn="l">
              <a:buNone/>
              <a:defRPr/>
            </a:lvl5pPr>
          </a:lstStyle>
          <a:p>
            <a:pPr marL="0" marR="0" lvl="0" indent="0" algn="l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3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283"/>
          </a:p>
        </p:txBody>
      </p:sp>
      <p:sp>
        <p:nvSpPr>
          <p:cNvPr id="43" name="テキスト プレースホルダー 2">
            <a:extLst>
              <a:ext uri="{FF2B5EF4-FFF2-40B4-BE49-F238E27FC236}">
                <a16:creationId xmlns:a16="http://schemas.microsoft.com/office/drawing/2014/main" id="{1693A919-7596-54F0-D151-893DB623A29D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1129593" y="2359831"/>
            <a:ext cx="3120402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1B63F8B-A6DE-4BB2-E203-D046F7C4052F}"/>
              </a:ext>
            </a:extLst>
          </p:cNvPr>
          <p:cNvSpPr/>
          <p:nvPr userDrawn="1"/>
        </p:nvSpPr>
        <p:spPr>
          <a:xfrm>
            <a:off x="4668391" y="2088550"/>
            <a:ext cx="3540500" cy="1822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0" name="テキスト プレースホルダー 18">
            <a:extLst>
              <a:ext uri="{FF2B5EF4-FFF2-40B4-BE49-F238E27FC236}">
                <a16:creationId xmlns:a16="http://schemas.microsoft.com/office/drawing/2014/main" id="{242AD124-9455-41CF-ACF7-21681EBC074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62875" y="2737026"/>
            <a:ext cx="3120402" cy="954820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283"/>
            </a:lvl1pPr>
            <a:lvl5pPr marL="1723986" indent="0" algn="l">
              <a:buNone/>
              <a:defRPr/>
            </a:lvl5pPr>
          </a:lstStyle>
          <a:p>
            <a:pPr marL="0" marR="0" lvl="0" indent="0" algn="l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3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283"/>
          </a:p>
        </p:txBody>
      </p:sp>
      <p:sp>
        <p:nvSpPr>
          <p:cNvPr id="51" name="テキスト プレースホルダー 2">
            <a:extLst>
              <a:ext uri="{FF2B5EF4-FFF2-40B4-BE49-F238E27FC236}">
                <a16:creationId xmlns:a16="http://schemas.microsoft.com/office/drawing/2014/main" id="{37AB59AA-6FB1-68D2-A16A-66260FC35B7E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4862875" y="2359777"/>
            <a:ext cx="3120402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28ED182-1332-BA15-10F6-1EF9DEB42959}"/>
              </a:ext>
            </a:extLst>
          </p:cNvPr>
          <p:cNvSpPr/>
          <p:nvPr userDrawn="1"/>
        </p:nvSpPr>
        <p:spPr>
          <a:xfrm>
            <a:off x="935109" y="4088792"/>
            <a:ext cx="3540500" cy="1822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3" name="テキスト プレースホルダー 18">
            <a:extLst>
              <a:ext uri="{FF2B5EF4-FFF2-40B4-BE49-F238E27FC236}">
                <a16:creationId xmlns:a16="http://schemas.microsoft.com/office/drawing/2014/main" id="{028C76F9-C980-34B2-0F6C-93C0701F78F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29593" y="4737267"/>
            <a:ext cx="3120402" cy="954820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283"/>
            </a:lvl1pPr>
            <a:lvl5pPr marL="1723986" indent="0" algn="l">
              <a:buNone/>
              <a:defRPr/>
            </a:lvl5pPr>
          </a:lstStyle>
          <a:p>
            <a:pPr marL="0" marR="0" lvl="0" indent="0" algn="l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3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283"/>
          </a:p>
        </p:txBody>
      </p:sp>
      <p:sp>
        <p:nvSpPr>
          <p:cNvPr id="54" name="テキスト プレースホルダー 2">
            <a:extLst>
              <a:ext uri="{FF2B5EF4-FFF2-40B4-BE49-F238E27FC236}">
                <a16:creationId xmlns:a16="http://schemas.microsoft.com/office/drawing/2014/main" id="{71BCF3AD-42E8-9FD7-61AF-D6189BF4F10B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1129593" y="4360018"/>
            <a:ext cx="3120402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FC9BC27E-A600-CB57-CFA2-C9F2809B13A8}"/>
              </a:ext>
            </a:extLst>
          </p:cNvPr>
          <p:cNvSpPr/>
          <p:nvPr userDrawn="1"/>
        </p:nvSpPr>
        <p:spPr>
          <a:xfrm>
            <a:off x="4668391" y="4088792"/>
            <a:ext cx="3540500" cy="18228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39"/>
          </a:p>
        </p:txBody>
      </p:sp>
      <p:sp>
        <p:nvSpPr>
          <p:cNvPr id="56" name="テキスト プレースホルダー 18">
            <a:extLst>
              <a:ext uri="{FF2B5EF4-FFF2-40B4-BE49-F238E27FC236}">
                <a16:creationId xmlns:a16="http://schemas.microsoft.com/office/drawing/2014/main" id="{1E03F606-6E55-746E-280A-D1F42929674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62875" y="4737267"/>
            <a:ext cx="3120402" cy="954820"/>
          </a:xfrm>
          <a:prstGeom prst="rect">
            <a:avLst/>
          </a:prstGeom>
        </p:spPr>
        <p:txBody>
          <a:bodyPr rIns="90000" anchor="ctr" anchorCtr="0">
            <a:normAutofit/>
          </a:bodyPr>
          <a:lstStyle>
            <a:lvl1pPr marL="0" indent="0">
              <a:buNone/>
              <a:defRPr sz="1283"/>
            </a:lvl1pPr>
            <a:lvl5pPr marL="1723986" indent="0" algn="l">
              <a:buNone/>
              <a:defRPr/>
            </a:lvl5pPr>
          </a:lstStyle>
          <a:p>
            <a:pPr marL="0" marR="0" lvl="0" indent="0" algn="l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83"/>
              <a:t>□□□□■□□□□■□□□□■□□□□■□□□□■□□□□■□□□□■□□□□■□□□□■□□□□■□□□□■□□□□■□□□□■□□□□■□□</a:t>
            </a:r>
            <a:endParaRPr kumimoji="1" lang="en-US" altLang="ja-JP" sz="1283"/>
          </a:p>
        </p:txBody>
      </p:sp>
      <p:sp>
        <p:nvSpPr>
          <p:cNvPr id="57" name="テキスト プレースホルダー 2">
            <a:extLst>
              <a:ext uri="{FF2B5EF4-FFF2-40B4-BE49-F238E27FC236}">
                <a16:creationId xmlns:a16="http://schemas.microsoft.com/office/drawing/2014/main" id="{D346FD00-54AC-B534-EB41-E829D92EF553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4862875" y="4360018"/>
            <a:ext cx="3120402" cy="36030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Font typeface="Wingdings" panose="05000000000000000000" pitchFamily="2" charset="2"/>
              <a:buNone/>
              <a:defRPr sz="1539" b="1">
                <a:solidFill>
                  <a:srgbClr val="1286AD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</p:txBody>
      </p:sp>
      <p:sp>
        <p:nvSpPr>
          <p:cNvPr id="20" name="スライド番号プレースホルダー 5">
            <a:extLst>
              <a:ext uri="{FF2B5EF4-FFF2-40B4-BE49-F238E27FC236}">
                <a16:creationId xmlns:a16="http://schemas.microsoft.com/office/drawing/2014/main" id="{07E24288-EAF7-4225-A4B2-56229FD89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11818" y="103984"/>
            <a:ext cx="770924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3" name="テキスト プレースホルダー 18">
            <a:extLst>
              <a:ext uri="{FF2B5EF4-FFF2-40B4-BE49-F238E27FC236}">
                <a16:creationId xmlns:a16="http://schemas.microsoft.com/office/drawing/2014/main" id="{1B79484D-519E-4BA8-9D4B-60B6C7169D36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388788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央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678E1-5C8C-16EB-3255-A0CEF7FC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94A83781-8C26-45A8-AC03-ACD4EE54BC89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193BE5-2E19-F14E-2C91-8AD93420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6027200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9" name="テキスト プレースホルダー 2">
            <a:extLst>
              <a:ext uri="{FF2B5EF4-FFF2-40B4-BE49-F238E27FC236}">
                <a16:creationId xmlns:a16="http://schemas.microsoft.com/office/drawing/2014/main" id="{AEA87275-32CB-8033-C469-C1B4563F960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8375" y="2339861"/>
            <a:ext cx="7726975" cy="217827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 typeface="Wingdings" panose="05000000000000000000" pitchFamily="2" charset="2"/>
              <a:buNone/>
              <a:defRPr sz="1539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ctr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  <a:p>
            <a:pPr marL="0" marR="0" lvl="0" indent="0" algn="ctr" defTabSz="861993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83418" y="1351720"/>
            <a:ext cx="5241043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11F8EDC9-859E-446C-BC5D-08C84D36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5349" y="1"/>
            <a:ext cx="373747" cy="768400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2249F3CF-B128-4F9D-95BC-147F50BE4598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  <p:sp>
        <p:nvSpPr>
          <p:cNvPr id="19" name="図プレースホルダー 19">
            <a:extLst>
              <a:ext uri="{FF2B5EF4-FFF2-40B4-BE49-F238E27FC236}">
                <a16:creationId xmlns:a16="http://schemas.microsoft.com/office/drawing/2014/main" id="{C8B65C7B-5268-4CBD-8300-B78495A5F38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85535" y="4776487"/>
            <a:ext cx="1179134" cy="1250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2" name="図プレースホルダー 19">
            <a:extLst>
              <a:ext uri="{FF2B5EF4-FFF2-40B4-BE49-F238E27FC236}">
                <a16:creationId xmlns:a16="http://schemas.microsoft.com/office/drawing/2014/main" id="{E3A66177-8F2B-4E77-B3E3-3BC9B9924FF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520511" y="4776487"/>
            <a:ext cx="1179134" cy="1250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4" name="図プレースホルダー 19">
            <a:extLst>
              <a:ext uri="{FF2B5EF4-FFF2-40B4-BE49-F238E27FC236}">
                <a16:creationId xmlns:a16="http://schemas.microsoft.com/office/drawing/2014/main" id="{5AED16EB-747E-48B5-BDB0-47ED1126739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5486" y="4776487"/>
            <a:ext cx="1179134" cy="1250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6" name="図プレースホルダー 19">
            <a:extLst>
              <a:ext uri="{FF2B5EF4-FFF2-40B4-BE49-F238E27FC236}">
                <a16:creationId xmlns:a16="http://schemas.microsoft.com/office/drawing/2014/main" id="{04FFB2E1-5517-443C-B26D-A4D8584C3E8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390460" y="4776487"/>
            <a:ext cx="1179134" cy="1250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28" name="図プレースホルダー 19">
            <a:extLst>
              <a:ext uri="{FF2B5EF4-FFF2-40B4-BE49-F238E27FC236}">
                <a16:creationId xmlns:a16="http://schemas.microsoft.com/office/drawing/2014/main" id="{C4157835-B74C-4B2E-91EC-4A4D728BF3C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25437" y="4776487"/>
            <a:ext cx="1179134" cy="12507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59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央配置ー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78A0D318-A271-E6BD-6027-BDA0ADBEDA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913" y="882444"/>
            <a:ext cx="6027200" cy="828000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BBECEC43-21DA-7ADB-7769-451125AC63C6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983418" y="1351720"/>
            <a:ext cx="5241043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C8D986AD-6879-A4E0-159E-B9E1CAA544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5912" y="4516814"/>
            <a:ext cx="7326130" cy="14884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C76D7C-990F-4EB7-9AE5-5F75C62B00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58339" y="2083471"/>
            <a:ext cx="3297813" cy="2178948"/>
          </a:xfrm>
          <a:prstGeom prst="rect">
            <a:avLst/>
          </a:prstGeom>
        </p:spPr>
        <p:txBody>
          <a:bodyPr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 ■□□□□■□□□□■□□□□■□□□□■□□□□■□□□□■□</a:t>
            </a:r>
            <a:endParaRPr kumimoji="1" lang="en-US" altLang="ja-JP"/>
          </a:p>
        </p:txBody>
      </p:sp>
      <p:sp>
        <p:nvSpPr>
          <p:cNvPr id="15" name="テキスト プレースホルダー 2">
            <a:extLst>
              <a:ext uri="{FF2B5EF4-FFF2-40B4-BE49-F238E27FC236}">
                <a16:creationId xmlns:a16="http://schemas.microsoft.com/office/drawing/2014/main" id="{7AFCE1EE-2CBF-4BB4-A361-EE341DCFEB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20360" y="2083470"/>
            <a:ext cx="3297813" cy="2178948"/>
          </a:xfrm>
          <a:prstGeom prst="rect">
            <a:avLst/>
          </a:prstGeom>
        </p:spPr>
        <p:txBody>
          <a:bodyPr/>
          <a:lstStyle>
            <a:lvl1pPr marL="0" marR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>
                <a:solidFill>
                  <a:schemeClr val="tx1"/>
                </a:solidFill>
              </a:defRPr>
            </a:lvl1pPr>
          </a:lstStyle>
          <a:p>
            <a:pPr marL="0" marR="0" lvl="0" indent="0" algn="l" defTabSz="861993" rtl="0" eaLnBrk="1" fontAlgn="auto" latinLnBrk="0" hangingPunct="1">
              <a:lnSpc>
                <a:spcPct val="10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 ■□□□□■□□□□■□□□□■□□□□■□□□□■□□□□■□</a:t>
            </a:r>
            <a:endParaRPr kumimoji="1" lang="en-US" altLang="ja-JP"/>
          </a:p>
        </p:txBody>
      </p: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423000A1-3BA7-4C68-9F4E-A54CE6917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8173" y="403276"/>
            <a:ext cx="770924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3" name="テキスト プレースホルダー 18">
            <a:extLst>
              <a:ext uri="{FF2B5EF4-FFF2-40B4-BE49-F238E27FC236}">
                <a16:creationId xmlns:a16="http://schemas.microsoft.com/office/drawing/2014/main" id="{D40BB4B5-E482-4AEB-8D6A-3BACE09E42D8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271704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（ワイドサイズ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 7">
            <a:extLst>
              <a:ext uri="{FF2B5EF4-FFF2-40B4-BE49-F238E27FC236}">
                <a16:creationId xmlns:a16="http://schemas.microsoft.com/office/drawing/2014/main" id="{48F74307-945B-4A0D-AC33-FEDBCA024B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6611" y="749308"/>
            <a:ext cx="5513439" cy="360301"/>
          </a:xfrm>
          <a:prstGeom prst="rect">
            <a:avLst/>
          </a:prstGeom>
          <a:noFill/>
          <a:effectLst/>
        </p:spPr>
        <p:txBody>
          <a:bodyPr lIns="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ここスライドのタイトルがはいります</a:t>
            </a:r>
            <a:br>
              <a:rPr lang="en-US" altLang="ja-JP"/>
            </a:br>
            <a:endParaRPr lang="ja-JP" altLang="en-US"/>
          </a:p>
        </p:txBody>
      </p:sp>
      <p:sp>
        <p:nvSpPr>
          <p:cNvPr id="20" name="図プレースホルダー 19">
            <a:extLst>
              <a:ext uri="{FF2B5EF4-FFF2-40B4-BE49-F238E27FC236}">
                <a16:creationId xmlns:a16="http://schemas.microsoft.com/office/drawing/2014/main" id="{C8D986AD-6879-A4E0-159E-B9E1CAA544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9838" y="2335569"/>
            <a:ext cx="7855511" cy="3864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E1B9B2B-D840-4458-86AA-3C02EB5B8B63}"/>
              </a:ext>
            </a:extLst>
          </p:cNvPr>
          <p:cNvSpPr/>
          <p:nvPr userDrawn="1"/>
        </p:nvSpPr>
        <p:spPr>
          <a:xfrm>
            <a:off x="659838" y="749308"/>
            <a:ext cx="122704" cy="691304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  <p:sp>
        <p:nvSpPr>
          <p:cNvPr id="22" name="テキスト プレースホルダー 4">
            <a:extLst>
              <a:ext uri="{FF2B5EF4-FFF2-40B4-BE49-F238E27FC236}">
                <a16:creationId xmlns:a16="http://schemas.microsoft.com/office/drawing/2014/main" id="{D99D28F5-8C02-43F5-A443-4FDA0942D2CC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628650" y="1757601"/>
            <a:ext cx="5616214" cy="421801"/>
          </a:xfrm>
          <a:prstGeom prst="rect">
            <a:avLst/>
          </a:prstGeom>
        </p:spPr>
        <p:txBody>
          <a:bodyPr/>
          <a:lstStyle>
            <a:lvl1pPr>
              <a:defRPr sz="1283" b="0" i="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ここにスライドの本文が入ります。ここにスライドの本文が入ります。</a:t>
            </a:r>
            <a:endParaRPr kumimoji="1" lang="en-US" altLang="ja-JP"/>
          </a:p>
          <a:p>
            <a:r>
              <a:rPr kumimoji="1" lang="ja-JP" altLang="en-US"/>
              <a:t>ここにスライドの本文が入ります。ここにスライドの本文が入ります。</a:t>
            </a:r>
          </a:p>
        </p:txBody>
      </p:sp>
      <p:sp>
        <p:nvSpPr>
          <p:cNvPr id="24" name="字幕 2">
            <a:extLst>
              <a:ext uri="{FF2B5EF4-FFF2-40B4-BE49-F238E27FC236}">
                <a16:creationId xmlns:a16="http://schemas.microsoft.com/office/drawing/2014/main" id="{649A8F5B-EA0E-4CEC-9F37-4BDF922E260C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898955" y="1139066"/>
            <a:ext cx="4431479" cy="360301"/>
          </a:xfrm>
          <a:prstGeom prst="rect">
            <a:avLst/>
          </a:prstGeom>
        </p:spPr>
        <p:txBody>
          <a:bodyPr lIns="0"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62C261BF-FEA9-44EB-90B7-FCCC1A9A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8173" y="403276"/>
            <a:ext cx="770924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2" name="テキスト プレースホルダー 18">
            <a:extLst>
              <a:ext uri="{FF2B5EF4-FFF2-40B4-BE49-F238E27FC236}">
                <a16:creationId xmlns:a16="http://schemas.microsoft.com/office/drawing/2014/main" id="{B5ADEF71-DFF0-484A-A251-75E00BB1879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424562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84CBD9E6-98AA-D80E-F81F-3D585D6E792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9150" y="1196373"/>
            <a:ext cx="3086100" cy="4980436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D0CFC05-B69F-8180-9463-F28EA36C806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312146" y="2427288"/>
            <a:ext cx="3868341" cy="577969"/>
          </a:xfrm>
          <a:prstGeom prst="rect">
            <a:avLst/>
          </a:prstGeom>
        </p:spPr>
        <p:txBody>
          <a:bodyPr anchor="b">
            <a:normAutofit/>
          </a:bodyPr>
          <a:lstStyle>
            <a:lvl1pPr marL="244373" indent="-244373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90997" indent="0">
              <a:buNone/>
              <a:defRPr sz="1710" b="1"/>
            </a:lvl2pPr>
            <a:lvl3pPr marL="781995" indent="0">
              <a:buNone/>
              <a:defRPr sz="1539" b="1"/>
            </a:lvl3pPr>
            <a:lvl4pPr marL="1172992" indent="0">
              <a:buNone/>
              <a:defRPr sz="1368" b="1"/>
            </a:lvl4pPr>
            <a:lvl5pPr marL="1563990" indent="0">
              <a:buNone/>
              <a:defRPr sz="1368" b="1"/>
            </a:lvl5pPr>
            <a:lvl6pPr marL="1954987" indent="0">
              <a:buNone/>
              <a:defRPr sz="1368" b="1"/>
            </a:lvl6pPr>
            <a:lvl7pPr marL="2345985" indent="0">
              <a:buNone/>
              <a:defRPr sz="1368" b="1"/>
            </a:lvl7pPr>
            <a:lvl8pPr marL="2736982" indent="0">
              <a:buNone/>
              <a:defRPr sz="1368" b="1"/>
            </a:lvl8pPr>
            <a:lvl9pPr marL="3127980" indent="0">
              <a:buNone/>
              <a:defRPr sz="136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テキスト プレースホルダー 2">
            <a:extLst>
              <a:ext uri="{FF2B5EF4-FFF2-40B4-BE49-F238E27FC236}">
                <a16:creationId xmlns:a16="http://schemas.microsoft.com/office/drawing/2014/main" id="{8A96C9E8-C08A-7F05-C4FF-61BF070C0D5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311602" y="3180993"/>
            <a:ext cx="4256293" cy="94537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D06B046-2FA1-2E0A-2507-36C0689DC95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295480" y="4391819"/>
            <a:ext cx="3868341" cy="577969"/>
          </a:xfrm>
          <a:prstGeom prst="rect">
            <a:avLst/>
          </a:prstGeom>
        </p:spPr>
        <p:txBody>
          <a:bodyPr anchor="b">
            <a:normAutofit/>
          </a:bodyPr>
          <a:lstStyle>
            <a:lvl1pPr marL="244373" indent="-244373">
              <a:buFont typeface="Wingdings" panose="05000000000000000000" pitchFamily="2" charset="2"/>
              <a:buChar char="l"/>
              <a:defRPr sz="1539" b="1">
                <a:solidFill>
                  <a:srgbClr val="1286AD"/>
                </a:solidFill>
              </a:defRPr>
            </a:lvl1pPr>
            <a:lvl2pPr marL="390997" indent="0">
              <a:buNone/>
              <a:defRPr sz="1710" b="1"/>
            </a:lvl2pPr>
            <a:lvl3pPr marL="781995" indent="0">
              <a:buNone/>
              <a:defRPr sz="1539" b="1"/>
            </a:lvl3pPr>
            <a:lvl4pPr marL="1172992" indent="0">
              <a:buNone/>
              <a:defRPr sz="1368" b="1"/>
            </a:lvl4pPr>
            <a:lvl5pPr marL="1563990" indent="0">
              <a:buNone/>
              <a:defRPr sz="1368" b="1"/>
            </a:lvl5pPr>
            <a:lvl6pPr marL="1954987" indent="0">
              <a:buNone/>
              <a:defRPr sz="1368" b="1"/>
            </a:lvl6pPr>
            <a:lvl7pPr marL="2345985" indent="0">
              <a:buNone/>
              <a:defRPr sz="1368" b="1"/>
            </a:lvl7pPr>
            <a:lvl8pPr marL="2736982" indent="0">
              <a:buNone/>
              <a:defRPr sz="1368" b="1"/>
            </a:lvl8pPr>
            <a:lvl9pPr marL="3127980" indent="0">
              <a:buNone/>
              <a:defRPr sz="136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1" name="テキスト プレースホルダー 2">
            <a:extLst>
              <a:ext uri="{FF2B5EF4-FFF2-40B4-BE49-F238E27FC236}">
                <a16:creationId xmlns:a16="http://schemas.microsoft.com/office/drawing/2014/main" id="{CB73A766-CC4E-F33B-3087-394173D449B6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294937" y="5145525"/>
            <a:ext cx="4272959" cy="94537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just">
              <a:lnSpc>
                <a:spcPct val="100000"/>
              </a:lnSpc>
              <a:buFont typeface="+mj-lt"/>
              <a:buNone/>
              <a:defRPr sz="1283" b="0">
                <a:solidFill>
                  <a:schemeClr val="tx1"/>
                </a:solidFill>
              </a:defRPr>
            </a:lvl1pPr>
            <a:lvl2pPr marL="317685" indent="0">
              <a:buNone/>
              <a:defRPr sz="1390" b="1"/>
            </a:lvl2pPr>
            <a:lvl3pPr marL="635371" indent="0">
              <a:buNone/>
              <a:defRPr sz="1251" b="1"/>
            </a:lvl3pPr>
            <a:lvl4pPr marL="953056" indent="0">
              <a:buNone/>
              <a:defRPr sz="1112" b="1"/>
            </a:lvl4pPr>
            <a:lvl5pPr marL="1270742" indent="0">
              <a:buNone/>
              <a:defRPr sz="1112" b="1"/>
            </a:lvl5pPr>
            <a:lvl6pPr marL="1588427" indent="0">
              <a:buNone/>
              <a:defRPr sz="1112" b="1"/>
            </a:lvl6pPr>
            <a:lvl7pPr marL="1906113" indent="0">
              <a:buNone/>
              <a:defRPr sz="1112" b="1"/>
            </a:lvl7pPr>
            <a:lvl8pPr marL="2223798" indent="0">
              <a:buNone/>
              <a:defRPr sz="1112" b="1"/>
            </a:lvl8pPr>
            <a:lvl9pPr marL="2541483" indent="0">
              <a:buNone/>
              <a:defRPr sz="1112" b="1"/>
            </a:lvl9pPr>
          </a:lstStyle>
          <a:p>
            <a:pPr marL="0" marR="0" lvl="0" indent="0" algn="l" defTabSz="635371" rtl="0" eaLnBrk="1" fontAlgn="auto" latinLnBrk="0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/>
              <a:t>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□□□□■</a:t>
            </a:r>
            <a:endParaRPr kumimoji="1" lang="en-US" altLang="ja-JP"/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4EBE146F-2464-4DF5-9B03-5B65D002124B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4593418" y="1889208"/>
            <a:ext cx="4431479" cy="36030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197" b="1">
                <a:solidFill>
                  <a:schemeClr val="bg2">
                    <a:lumMod val="25000"/>
                  </a:schemeClr>
                </a:solidFill>
              </a:defRPr>
            </a:lvl1pPr>
            <a:lvl2pPr marL="317685" indent="0" algn="ctr">
              <a:buNone/>
              <a:defRPr sz="1390"/>
            </a:lvl2pPr>
            <a:lvl3pPr marL="635371" indent="0" algn="ctr">
              <a:buNone/>
              <a:defRPr sz="1251"/>
            </a:lvl3pPr>
            <a:lvl4pPr marL="953056" indent="0" algn="ctr">
              <a:buNone/>
              <a:defRPr sz="1112"/>
            </a:lvl4pPr>
            <a:lvl5pPr marL="1270742" indent="0" algn="ctr">
              <a:buNone/>
              <a:defRPr sz="1112"/>
            </a:lvl5pPr>
            <a:lvl6pPr marL="1588427" indent="0" algn="ctr">
              <a:buNone/>
              <a:defRPr sz="1112"/>
            </a:lvl6pPr>
            <a:lvl7pPr marL="1906113" indent="0" algn="ctr">
              <a:buNone/>
              <a:defRPr sz="1112"/>
            </a:lvl7pPr>
            <a:lvl8pPr marL="2223798" indent="0" algn="ctr">
              <a:buNone/>
              <a:defRPr sz="1112"/>
            </a:lvl8pPr>
            <a:lvl9pPr marL="2541483" indent="0" algn="ctr">
              <a:buNone/>
              <a:defRPr sz="1112"/>
            </a:lvl9pPr>
          </a:lstStyle>
          <a:p>
            <a:r>
              <a:rPr kumimoji="1" lang="ja-JP" altLang="en-US"/>
              <a:t>プレゼンテーションのサブタイトル</a:t>
            </a:r>
          </a:p>
        </p:txBody>
      </p:sp>
      <p:sp>
        <p:nvSpPr>
          <p:cNvPr id="28" name="タイトル 7">
            <a:extLst>
              <a:ext uri="{FF2B5EF4-FFF2-40B4-BE49-F238E27FC236}">
                <a16:creationId xmlns:a16="http://schemas.microsoft.com/office/drawing/2014/main" id="{F251BEF1-A62E-4919-B3A7-B04D1CB1DB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25016" y="1263330"/>
            <a:ext cx="4766011" cy="451273"/>
          </a:xfrm>
          <a:prstGeom prst="rect">
            <a:avLst/>
          </a:prstGeom>
          <a:noFill/>
          <a:effectLst/>
        </p:spPr>
        <p:txBody>
          <a:bodyPr lIns="46800" rIns="46800">
            <a:normAutofit/>
          </a:bodyPr>
          <a:lstStyle>
            <a:lvl1pPr>
              <a:defRPr sz="2052" b="1">
                <a:solidFill>
                  <a:srgbClr val="1286AD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ja-JP" altLang="en-US"/>
              <a:t>ここにスライドのタイトルが</a:t>
            </a:r>
            <a:br>
              <a:rPr lang="en-US" altLang="ja-JP"/>
            </a:br>
            <a:r>
              <a:rPr lang="ja-JP" altLang="en-US"/>
              <a:t>入ります。</a:t>
            </a:r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67822B6F-37DC-4CDA-9DB9-7A8AA9FF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8173" y="403276"/>
            <a:ext cx="770924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2E4F1B4-5DBB-48B0-8293-F9AF30D93FB0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4" name="テキスト プレースホルダー 18">
            <a:extLst>
              <a:ext uri="{FF2B5EF4-FFF2-40B4-BE49-F238E27FC236}">
                <a16:creationId xmlns:a16="http://schemas.microsoft.com/office/drawing/2014/main" id="{44524F0A-2A99-4862-9F0F-0C3AEC9AFC52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7182546" y="469110"/>
            <a:ext cx="1706551" cy="360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 sz="770" b="1">
                <a:solidFill>
                  <a:schemeClr val="bg1">
                    <a:lumMod val="65000"/>
                  </a:schemeClr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/>
              <a:t>Chapter 00</a:t>
            </a:r>
          </a:p>
          <a:p>
            <a:pPr lvl="0"/>
            <a:r>
              <a:rPr kumimoji="1" lang="ja-JP" altLang="en-US"/>
              <a:t>ここにテーマを書く</a:t>
            </a:r>
          </a:p>
        </p:txBody>
      </p:sp>
    </p:spTree>
    <p:extLst>
      <p:ext uri="{BB962C8B-B14F-4D97-AF65-F5344CB8AC3E}">
        <p14:creationId xmlns:p14="http://schemas.microsoft.com/office/powerpoint/2010/main" val="322594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8188DEF-A474-483C-8BF9-83AECCC08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29010-E94B-42C8-BAA4-F5919D92C98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0F79535-77E7-4422-A467-1AF7AAFDB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D49948F-53A3-4F0D-8436-7CA7C24EF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F1B4-5DBB-48B0-8293-F9AF30D93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80CEBDA9-2D93-4C3A-943C-D53C57789BD4}"/>
              </a:ext>
            </a:extLst>
          </p:cNvPr>
          <p:cNvGrpSpPr/>
          <p:nvPr userDrawn="1"/>
        </p:nvGrpSpPr>
        <p:grpSpPr>
          <a:xfrm>
            <a:off x="-1" y="5648486"/>
            <a:ext cx="9288546" cy="1404039"/>
            <a:chOff x="-1" y="6226409"/>
            <a:chExt cx="10860826" cy="1547693"/>
          </a:xfrm>
        </p:grpSpPr>
        <p:sp>
          <p:nvSpPr>
            <p:cNvPr id="10" name="直角三角形 11">
              <a:extLst>
                <a:ext uri="{FF2B5EF4-FFF2-40B4-BE49-F238E27FC236}">
                  <a16:creationId xmlns:a16="http://schemas.microsoft.com/office/drawing/2014/main" id="{C3B00737-EBB5-45C3-8FD1-CE458D02E096}"/>
                </a:ext>
              </a:extLst>
            </p:cNvPr>
            <p:cNvSpPr/>
            <p:nvPr userDrawn="1"/>
          </p:nvSpPr>
          <p:spPr>
            <a:xfrm rot="15750118" flipH="1">
              <a:off x="5977342" y="5630670"/>
              <a:ext cx="454030" cy="3770349"/>
            </a:xfrm>
            <a:custGeom>
              <a:avLst/>
              <a:gdLst>
                <a:gd name="connsiteX0" fmla="*/ 0 w 616713"/>
                <a:gd name="connsiteY0" fmla="*/ 3502550 h 3502550"/>
                <a:gd name="connsiteX1" fmla="*/ 0 w 616713"/>
                <a:gd name="connsiteY1" fmla="*/ 0 h 3502550"/>
                <a:gd name="connsiteX2" fmla="*/ 616713 w 616713"/>
                <a:gd name="connsiteY2" fmla="*/ 3502550 h 3502550"/>
                <a:gd name="connsiteX3" fmla="*/ 0 w 616713"/>
                <a:gd name="connsiteY3" fmla="*/ 3502550 h 3502550"/>
                <a:gd name="connsiteX0" fmla="*/ 349858 w 966571"/>
                <a:gd name="connsiteY0" fmla="*/ 3470745 h 3470745"/>
                <a:gd name="connsiteX1" fmla="*/ 0 w 966571"/>
                <a:gd name="connsiteY1" fmla="*/ 0 h 3470745"/>
                <a:gd name="connsiteX2" fmla="*/ 966571 w 966571"/>
                <a:gd name="connsiteY2" fmla="*/ 3470745 h 3470745"/>
                <a:gd name="connsiteX3" fmla="*/ 349858 w 966571"/>
                <a:gd name="connsiteY3" fmla="*/ 3470745 h 3470745"/>
                <a:gd name="connsiteX0" fmla="*/ 0 w 616713"/>
                <a:gd name="connsiteY0" fmla="*/ 3279914 h 3279914"/>
                <a:gd name="connsiteX1" fmla="*/ 119269 w 616713"/>
                <a:gd name="connsiteY1" fmla="*/ 0 h 3279914"/>
                <a:gd name="connsiteX2" fmla="*/ 616713 w 616713"/>
                <a:gd name="connsiteY2" fmla="*/ 3279914 h 3279914"/>
                <a:gd name="connsiteX3" fmla="*/ 0 w 616713"/>
                <a:gd name="connsiteY3" fmla="*/ 3279914 h 3279914"/>
                <a:gd name="connsiteX0" fmla="*/ 341906 w 958619"/>
                <a:gd name="connsiteY0" fmla="*/ 3279914 h 3279914"/>
                <a:gd name="connsiteX1" fmla="*/ 0 w 958619"/>
                <a:gd name="connsiteY1" fmla="*/ 0 h 3279914"/>
                <a:gd name="connsiteX2" fmla="*/ 958619 w 958619"/>
                <a:gd name="connsiteY2" fmla="*/ 3279914 h 3279914"/>
                <a:gd name="connsiteX3" fmla="*/ 341906 w 958619"/>
                <a:gd name="connsiteY3" fmla="*/ 3279914 h 3279914"/>
                <a:gd name="connsiteX0" fmla="*/ 421419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21419 w 958619"/>
                <a:gd name="connsiteY3" fmla="*/ 3295817 h 3295817"/>
                <a:gd name="connsiteX0" fmla="*/ 405517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05517 w 958619"/>
                <a:gd name="connsiteY3" fmla="*/ 3295817 h 3295817"/>
                <a:gd name="connsiteX0" fmla="*/ 384252 w 937354"/>
                <a:gd name="connsiteY0" fmla="*/ 3258603 h 3258603"/>
                <a:gd name="connsiteX1" fmla="*/ 0 w 937354"/>
                <a:gd name="connsiteY1" fmla="*/ 0 h 3258603"/>
                <a:gd name="connsiteX2" fmla="*/ 937354 w 937354"/>
                <a:gd name="connsiteY2" fmla="*/ 3242700 h 3258603"/>
                <a:gd name="connsiteX3" fmla="*/ 384252 w 937354"/>
                <a:gd name="connsiteY3" fmla="*/ 3258603 h 3258603"/>
                <a:gd name="connsiteX0" fmla="*/ 405517 w 958619"/>
                <a:gd name="connsiteY0" fmla="*/ 3253287 h 3253287"/>
                <a:gd name="connsiteX1" fmla="*/ 0 w 958619"/>
                <a:gd name="connsiteY1" fmla="*/ 0 h 3253287"/>
                <a:gd name="connsiteX2" fmla="*/ 958619 w 958619"/>
                <a:gd name="connsiteY2" fmla="*/ 3237384 h 3253287"/>
                <a:gd name="connsiteX3" fmla="*/ 405517 w 958619"/>
                <a:gd name="connsiteY3" fmla="*/ 3253287 h 3253287"/>
                <a:gd name="connsiteX0" fmla="*/ 405517 w 958619"/>
                <a:gd name="connsiteY0" fmla="*/ 3242655 h 3242655"/>
                <a:gd name="connsiteX1" fmla="*/ 0 w 958619"/>
                <a:gd name="connsiteY1" fmla="*/ 0 h 3242655"/>
                <a:gd name="connsiteX2" fmla="*/ 958619 w 958619"/>
                <a:gd name="connsiteY2" fmla="*/ 3237384 h 3242655"/>
                <a:gd name="connsiteX3" fmla="*/ 405517 w 958619"/>
                <a:gd name="connsiteY3" fmla="*/ 3242655 h 3242655"/>
                <a:gd name="connsiteX0" fmla="*/ 618168 w 958619"/>
                <a:gd name="connsiteY0" fmla="*/ 3178859 h 3237384"/>
                <a:gd name="connsiteX1" fmla="*/ 0 w 958619"/>
                <a:gd name="connsiteY1" fmla="*/ 0 h 3237384"/>
                <a:gd name="connsiteX2" fmla="*/ 958619 w 958619"/>
                <a:gd name="connsiteY2" fmla="*/ 3237384 h 3237384"/>
                <a:gd name="connsiteX3" fmla="*/ 618168 w 958619"/>
                <a:gd name="connsiteY3" fmla="*/ 3178859 h 3237384"/>
                <a:gd name="connsiteX0" fmla="*/ 400201 w 958619"/>
                <a:gd name="connsiteY0" fmla="*/ 3242654 h 3242654"/>
                <a:gd name="connsiteX1" fmla="*/ 0 w 958619"/>
                <a:gd name="connsiteY1" fmla="*/ 0 h 3242654"/>
                <a:gd name="connsiteX2" fmla="*/ 958619 w 958619"/>
                <a:gd name="connsiteY2" fmla="*/ 3237384 h 3242654"/>
                <a:gd name="connsiteX3" fmla="*/ 400201 w 958619"/>
                <a:gd name="connsiteY3" fmla="*/ 3242654 h 3242654"/>
                <a:gd name="connsiteX0" fmla="*/ 415676 w 974094"/>
                <a:gd name="connsiteY0" fmla="*/ 3649403 h 3649403"/>
                <a:gd name="connsiteX1" fmla="*/ 0 w 974094"/>
                <a:gd name="connsiteY1" fmla="*/ 0 h 3649403"/>
                <a:gd name="connsiteX2" fmla="*/ 974094 w 974094"/>
                <a:gd name="connsiteY2" fmla="*/ 3644133 h 3649403"/>
                <a:gd name="connsiteX3" fmla="*/ 415676 w 974094"/>
                <a:gd name="connsiteY3" fmla="*/ 3649403 h 3649403"/>
                <a:gd name="connsiteX0" fmla="*/ 222243 w 780661"/>
                <a:gd name="connsiteY0" fmla="*/ 3291077 h 3291077"/>
                <a:gd name="connsiteX1" fmla="*/ 0 w 780661"/>
                <a:gd name="connsiteY1" fmla="*/ 0 h 3291077"/>
                <a:gd name="connsiteX2" fmla="*/ 780661 w 780661"/>
                <a:gd name="connsiteY2" fmla="*/ 3285807 h 3291077"/>
                <a:gd name="connsiteX3" fmla="*/ 222243 w 780661"/>
                <a:gd name="connsiteY3" fmla="*/ 3291077 h 3291077"/>
                <a:gd name="connsiteX0" fmla="*/ 222243 w 771866"/>
                <a:gd name="connsiteY0" fmla="*/ 3291077 h 3314861"/>
                <a:gd name="connsiteX1" fmla="*/ 0 w 771866"/>
                <a:gd name="connsiteY1" fmla="*/ 0 h 3314861"/>
                <a:gd name="connsiteX2" fmla="*/ 771866 w 771866"/>
                <a:gd name="connsiteY2" fmla="*/ 3314861 h 3314861"/>
                <a:gd name="connsiteX3" fmla="*/ 222243 w 771866"/>
                <a:gd name="connsiteY3" fmla="*/ 3291077 h 3314861"/>
                <a:gd name="connsiteX0" fmla="*/ 222243 w 780661"/>
                <a:gd name="connsiteY0" fmla="*/ 3291077 h 3295492"/>
                <a:gd name="connsiteX1" fmla="*/ 0 w 780661"/>
                <a:gd name="connsiteY1" fmla="*/ 0 h 3295492"/>
                <a:gd name="connsiteX2" fmla="*/ 780661 w 780661"/>
                <a:gd name="connsiteY2" fmla="*/ 3295492 h 3295492"/>
                <a:gd name="connsiteX3" fmla="*/ 222243 w 780661"/>
                <a:gd name="connsiteY3" fmla="*/ 3291077 h 3295492"/>
                <a:gd name="connsiteX0" fmla="*/ 418040 w 780661"/>
                <a:gd name="connsiteY0" fmla="*/ 4691892 h 4691892"/>
                <a:gd name="connsiteX1" fmla="*/ 0 w 780661"/>
                <a:gd name="connsiteY1" fmla="*/ 0 h 4691892"/>
                <a:gd name="connsiteX2" fmla="*/ 780661 w 780661"/>
                <a:gd name="connsiteY2" fmla="*/ 3295492 h 4691892"/>
                <a:gd name="connsiteX3" fmla="*/ 418040 w 780661"/>
                <a:gd name="connsiteY3" fmla="*/ 4691892 h 4691892"/>
                <a:gd name="connsiteX0" fmla="*/ 585744 w 780661"/>
                <a:gd name="connsiteY0" fmla="*/ 4132255 h 4132255"/>
                <a:gd name="connsiteX1" fmla="*/ 0 w 780661"/>
                <a:gd name="connsiteY1" fmla="*/ 0 h 4132255"/>
                <a:gd name="connsiteX2" fmla="*/ 780661 w 780661"/>
                <a:gd name="connsiteY2" fmla="*/ 3295492 h 4132255"/>
                <a:gd name="connsiteX3" fmla="*/ 585744 w 780661"/>
                <a:gd name="connsiteY3" fmla="*/ 4132255 h 4132255"/>
                <a:gd name="connsiteX0" fmla="*/ 580081 w 780661"/>
                <a:gd name="connsiteY0" fmla="*/ 4173719 h 4173719"/>
                <a:gd name="connsiteX1" fmla="*/ 0 w 780661"/>
                <a:gd name="connsiteY1" fmla="*/ 0 h 4173719"/>
                <a:gd name="connsiteX2" fmla="*/ 780661 w 780661"/>
                <a:gd name="connsiteY2" fmla="*/ 3295492 h 4173719"/>
                <a:gd name="connsiteX3" fmla="*/ 580081 w 780661"/>
                <a:gd name="connsiteY3" fmla="*/ 4173719 h 4173719"/>
                <a:gd name="connsiteX0" fmla="*/ 623429 w 824009"/>
                <a:gd name="connsiteY0" fmla="*/ 2433283 h 2433283"/>
                <a:gd name="connsiteX1" fmla="*/ 0 w 824009"/>
                <a:gd name="connsiteY1" fmla="*/ 0 h 2433283"/>
                <a:gd name="connsiteX2" fmla="*/ 824009 w 824009"/>
                <a:gd name="connsiteY2" fmla="*/ 1555056 h 2433283"/>
                <a:gd name="connsiteX3" fmla="*/ 623429 w 824009"/>
                <a:gd name="connsiteY3" fmla="*/ 2433283 h 2433283"/>
                <a:gd name="connsiteX0" fmla="*/ 194202 w 394782"/>
                <a:gd name="connsiteY0" fmla="*/ 2644050 h 2644050"/>
                <a:gd name="connsiteX1" fmla="*/ 0 w 394782"/>
                <a:gd name="connsiteY1" fmla="*/ 0 h 2644050"/>
                <a:gd name="connsiteX2" fmla="*/ 394782 w 394782"/>
                <a:gd name="connsiteY2" fmla="*/ 1765823 h 2644050"/>
                <a:gd name="connsiteX3" fmla="*/ 194202 w 394782"/>
                <a:gd name="connsiteY3" fmla="*/ 2644050 h 2644050"/>
                <a:gd name="connsiteX0" fmla="*/ 594755 w 795335"/>
                <a:gd name="connsiteY0" fmla="*/ 1629885 h 1629885"/>
                <a:gd name="connsiteX1" fmla="*/ 0 w 795335"/>
                <a:gd name="connsiteY1" fmla="*/ 0 h 1629885"/>
                <a:gd name="connsiteX2" fmla="*/ 795335 w 795335"/>
                <a:gd name="connsiteY2" fmla="*/ 751658 h 1629885"/>
                <a:gd name="connsiteX3" fmla="*/ 594755 w 795335"/>
                <a:gd name="connsiteY3" fmla="*/ 1629885 h 1629885"/>
                <a:gd name="connsiteX0" fmla="*/ 179727 w 380307"/>
                <a:gd name="connsiteY0" fmla="*/ 2706907 h 2706907"/>
                <a:gd name="connsiteX1" fmla="*/ 0 w 380307"/>
                <a:gd name="connsiteY1" fmla="*/ 0 h 2706907"/>
                <a:gd name="connsiteX2" fmla="*/ 380307 w 380307"/>
                <a:gd name="connsiteY2" fmla="*/ 1828680 h 2706907"/>
                <a:gd name="connsiteX3" fmla="*/ 179727 w 380307"/>
                <a:gd name="connsiteY3" fmla="*/ 2706907 h 2706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0307" h="2706907">
                  <a:moveTo>
                    <a:pt x="179727" y="2706907"/>
                  </a:moveTo>
                  <a:lnTo>
                    <a:pt x="0" y="0"/>
                  </a:lnTo>
                  <a:lnTo>
                    <a:pt x="380307" y="1828680"/>
                  </a:lnTo>
                  <a:lnTo>
                    <a:pt x="179727" y="270690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8000">
                  <a:srgbClr val="54C3F1"/>
                </a:gs>
                <a:gs pos="100000">
                  <a:srgbClr val="1C2B76">
                    <a:alpha val="80000"/>
                  </a:srgb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76"/>
            </a:p>
          </p:txBody>
        </p: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DF9953DF-583E-418A-A120-57EDF9111CB9}"/>
                </a:ext>
              </a:extLst>
            </p:cNvPr>
            <p:cNvGrpSpPr/>
            <p:nvPr userDrawn="1"/>
          </p:nvGrpSpPr>
          <p:grpSpPr>
            <a:xfrm>
              <a:off x="6647019" y="6287862"/>
              <a:ext cx="4213806" cy="1437675"/>
              <a:chOff x="5121810" y="2158844"/>
              <a:chExt cx="3904105" cy="1304233"/>
            </a:xfrm>
          </p:grpSpPr>
          <p:sp>
            <p:nvSpPr>
              <p:cNvPr id="12" name="直角三角形 10">
                <a:extLst>
                  <a:ext uri="{FF2B5EF4-FFF2-40B4-BE49-F238E27FC236}">
                    <a16:creationId xmlns:a16="http://schemas.microsoft.com/office/drawing/2014/main" id="{DCE5E587-5120-4B7E-B9E6-A0806365D672}"/>
                  </a:ext>
                </a:extLst>
              </p:cNvPr>
              <p:cNvSpPr/>
              <p:nvPr userDrawn="1"/>
            </p:nvSpPr>
            <p:spPr>
              <a:xfrm rot="5400000" flipH="1" flipV="1">
                <a:off x="6380739" y="973400"/>
                <a:ext cx="1230748" cy="3748606"/>
              </a:xfrm>
              <a:custGeom>
                <a:avLst/>
                <a:gdLst>
                  <a:gd name="connsiteX0" fmla="*/ 0 w 1113182"/>
                  <a:gd name="connsiteY0" fmla="*/ 3748606 h 3748606"/>
                  <a:gd name="connsiteX1" fmla="*/ 0 w 1113182"/>
                  <a:gd name="connsiteY1" fmla="*/ 0 h 3748606"/>
                  <a:gd name="connsiteX2" fmla="*/ 1113182 w 1113182"/>
                  <a:gd name="connsiteY2" fmla="*/ 3748606 h 3748606"/>
                  <a:gd name="connsiteX3" fmla="*/ 0 w 1113182"/>
                  <a:gd name="connsiteY3" fmla="*/ 3748606 h 3748606"/>
                  <a:gd name="connsiteX0" fmla="*/ 0 w 1230748"/>
                  <a:gd name="connsiteY0" fmla="*/ 3748606 h 3748606"/>
                  <a:gd name="connsiteX1" fmla="*/ 0 w 1230748"/>
                  <a:gd name="connsiteY1" fmla="*/ 0 h 3748606"/>
                  <a:gd name="connsiteX2" fmla="*/ 1230748 w 1230748"/>
                  <a:gd name="connsiteY2" fmla="*/ 3748606 h 3748606"/>
                  <a:gd name="connsiteX3" fmla="*/ 0 w 1230748"/>
                  <a:gd name="connsiteY3" fmla="*/ 3748606 h 3748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0748" h="3748606">
                    <a:moveTo>
                      <a:pt x="0" y="3748606"/>
                    </a:moveTo>
                    <a:lnTo>
                      <a:pt x="0" y="0"/>
                    </a:lnTo>
                    <a:lnTo>
                      <a:pt x="1230748" y="3748606"/>
                    </a:lnTo>
                    <a:lnTo>
                      <a:pt x="0" y="374860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4C3F1">
                      <a:alpha val="37000"/>
                    </a:srgbClr>
                  </a:gs>
                  <a:gs pos="69000">
                    <a:srgbClr val="54C3F1"/>
                  </a:gs>
                  <a:gs pos="100000">
                    <a:srgbClr val="1C2B76">
                      <a:alpha val="50000"/>
                    </a:srgbClr>
                  </a:gs>
                </a:gsLst>
                <a:lin ang="21594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76"/>
              </a:p>
            </p:txBody>
          </p:sp>
          <p:sp>
            <p:nvSpPr>
              <p:cNvPr id="13" name="直角三角形 10">
                <a:extLst>
                  <a:ext uri="{FF2B5EF4-FFF2-40B4-BE49-F238E27FC236}">
                    <a16:creationId xmlns:a16="http://schemas.microsoft.com/office/drawing/2014/main" id="{A61AFA17-C48A-4C9F-B1E8-3AB8A82CF173}"/>
                  </a:ext>
                </a:extLst>
              </p:cNvPr>
              <p:cNvSpPr/>
              <p:nvPr userDrawn="1"/>
            </p:nvSpPr>
            <p:spPr>
              <a:xfrm rot="5400000" flipH="1" flipV="1">
                <a:off x="6784433" y="1200362"/>
                <a:ext cx="1282999" cy="3199964"/>
              </a:xfrm>
              <a:custGeom>
                <a:avLst/>
                <a:gdLst>
                  <a:gd name="connsiteX0" fmla="*/ 0 w 1113182"/>
                  <a:gd name="connsiteY0" fmla="*/ 3748606 h 3748606"/>
                  <a:gd name="connsiteX1" fmla="*/ 0 w 1113182"/>
                  <a:gd name="connsiteY1" fmla="*/ 0 h 3748606"/>
                  <a:gd name="connsiteX2" fmla="*/ 1113182 w 1113182"/>
                  <a:gd name="connsiteY2" fmla="*/ 3748606 h 3748606"/>
                  <a:gd name="connsiteX3" fmla="*/ 0 w 1113182"/>
                  <a:gd name="connsiteY3" fmla="*/ 3748606 h 3748606"/>
                  <a:gd name="connsiteX0" fmla="*/ 0 w 1230748"/>
                  <a:gd name="connsiteY0" fmla="*/ 3748606 h 3748606"/>
                  <a:gd name="connsiteX1" fmla="*/ 0 w 1230748"/>
                  <a:gd name="connsiteY1" fmla="*/ 0 h 3748606"/>
                  <a:gd name="connsiteX2" fmla="*/ 1230748 w 1230748"/>
                  <a:gd name="connsiteY2" fmla="*/ 3748606 h 3748606"/>
                  <a:gd name="connsiteX3" fmla="*/ 0 w 1230748"/>
                  <a:gd name="connsiteY3" fmla="*/ 3748606 h 3748606"/>
                  <a:gd name="connsiteX0" fmla="*/ 0 w 1962268"/>
                  <a:gd name="connsiteY0" fmla="*/ 3748606 h 4179681"/>
                  <a:gd name="connsiteX1" fmla="*/ 0 w 1962268"/>
                  <a:gd name="connsiteY1" fmla="*/ 0 h 4179681"/>
                  <a:gd name="connsiteX2" fmla="*/ 1962268 w 1962268"/>
                  <a:gd name="connsiteY2" fmla="*/ 4179681 h 4179681"/>
                  <a:gd name="connsiteX3" fmla="*/ 0 w 1962268"/>
                  <a:gd name="connsiteY3" fmla="*/ 3748606 h 4179681"/>
                  <a:gd name="connsiteX0" fmla="*/ 731520 w 1962268"/>
                  <a:gd name="connsiteY0" fmla="*/ 2925649 h 4179681"/>
                  <a:gd name="connsiteX1" fmla="*/ 0 w 1962268"/>
                  <a:gd name="connsiteY1" fmla="*/ 0 h 4179681"/>
                  <a:gd name="connsiteX2" fmla="*/ 1962268 w 1962268"/>
                  <a:gd name="connsiteY2" fmla="*/ 4179681 h 4179681"/>
                  <a:gd name="connsiteX3" fmla="*/ 731520 w 1962268"/>
                  <a:gd name="connsiteY3" fmla="*/ 2925649 h 4179681"/>
                  <a:gd name="connsiteX0" fmla="*/ 52251 w 1282999"/>
                  <a:gd name="connsiteY0" fmla="*/ 1945932 h 3199964"/>
                  <a:gd name="connsiteX1" fmla="*/ 0 w 1282999"/>
                  <a:gd name="connsiteY1" fmla="*/ 0 h 3199964"/>
                  <a:gd name="connsiteX2" fmla="*/ 1282999 w 1282999"/>
                  <a:gd name="connsiteY2" fmla="*/ 3199964 h 3199964"/>
                  <a:gd name="connsiteX3" fmla="*/ 52251 w 1282999"/>
                  <a:gd name="connsiteY3" fmla="*/ 1945932 h 3199964"/>
                  <a:gd name="connsiteX0" fmla="*/ 13063 w 1282999"/>
                  <a:gd name="connsiteY0" fmla="*/ 1932872 h 3199964"/>
                  <a:gd name="connsiteX1" fmla="*/ 0 w 1282999"/>
                  <a:gd name="connsiteY1" fmla="*/ 0 h 3199964"/>
                  <a:gd name="connsiteX2" fmla="*/ 1282999 w 1282999"/>
                  <a:gd name="connsiteY2" fmla="*/ 3199964 h 3199964"/>
                  <a:gd name="connsiteX3" fmla="*/ 13063 w 1282999"/>
                  <a:gd name="connsiteY3" fmla="*/ 1932872 h 3199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82999" h="3199964">
                    <a:moveTo>
                      <a:pt x="13063" y="1932872"/>
                    </a:moveTo>
                    <a:cubicBezTo>
                      <a:pt x="8709" y="1288581"/>
                      <a:pt x="4354" y="644291"/>
                      <a:pt x="0" y="0"/>
                    </a:cubicBezTo>
                    <a:lnTo>
                      <a:pt x="1282999" y="3199964"/>
                    </a:lnTo>
                    <a:lnTo>
                      <a:pt x="13063" y="193287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4C3F1">
                      <a:alpha val="37000"/>
                    </a:srgbClr>
                  </a:gs>
                  <a:gs pos="69000">
                    <a:srgbClr val="54C3F1"/>
                  </a:gs>
                </a:gsLst>
                <a:lin ang="21594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76"/>
              </a:p>
            </p:txBody>
          </p:sp>
        </p:grpSp>
        <p:sp>
          <p:nvSpPr>
            <p:cNvPr id="14" name="直角三角形 10">
              <a:extLst>
                <a:ext uri="{FF2B5EF4-FFF2-40B4-BE49-F238E27FC236}">
                  <a16:creationId xmlns:a16="http://schemas.microsoft.com/office/drawing/2014/main" id="{558428BE-431E-4645-8D91-B76EAEA43C6F}"/>
                </a:ext>
              </a:extLst>
            </p:cNvPr>
            <p:cNvSpPr/>
            <p:nvPr userDrawn="1"/>
          </p:nvSpPr>
          <p:spPr>
            <a:xfrm rot="16200000" flipV="1">
              <a:off x="944960" y="5281448"/>
              <a:ext cx="1333267" cy="3223189"/>
            </a:xfrm>
            <a:custGeom>
              <a:avLst/>
              <a:gdLst>
                <a:gd name="connsiteX0" fmla="*/ 0 w 1113182"/>
                <a:gd name="connsiteY0" fmla="*/ 3748606 h 3748606"/>
                <a:gd name="connsiteX1" fmla="*/ 0 w 1113182"/>
                <a:gd name="connsiteY1" fmla="*/ 0 h 3748606"/>
                <a:gd name="connsiteX2" fmla="*/ 1113182 w 1113182"/>
                <a:gd name="connsiteY2" fmla="*/ 3748606 h 3748606"/>
                <a:gd name="connsiteX3" fmla="*/ 0 w 1113182"/>
                <a:gd name="connsiteY3" fmla="*/ 3748606 h 3748606"/>
                <a:gd name="connsiteX0" fmla="*/ 0 w 1230748"/>
                <a:gd name="connsiteY0" fmla="*/ 3748606 h 3748606"/>
                <a:gd name="connsiteX1" fmla="*/ 0 w 1230748"/>
                <a:gd name="connsiteY1" fmla="*/ 0 h 3748606"/>
                <a:gd name="connsiteX2" fmla="*/ 1230748 w 1230748"/>
                <a:gd name="connsiteY2" fmla="*/ 3748606 h 3748606"/>
                <a:gd name="connsiteX3" fmla="*/ 0 w 1230748"/>
                <a:gd name="connsiteY3" fmla="*/ 3748606 h 3748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748" h="3748606">
                  <a:moveTo>
                    <a:pt x="0" y="3748606"/>
                  </a:moveTo>
                  <a:lnTo>
                    <a:pt x="0" y="0"/>
                  </a:lnTo>
                  <a:lnTo>
                    <a:pt x="1230748" y="3748606"/>
                  </a:lnTo>
                  <a:lnTo>
                    <a:pt x="0" y="374860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4C3F1"/>
                </a:gs>
                <a:gs pos="100000">
                  <a:srgbClr val="54C3F1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76"/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911FA2D-3958-4A9B-9F14-5933443248F6}"/>
                </a:ext>
              </a:extLst>
            </p:cNvPr>
            <p:cNvGrpSpPr/>
            <p:nvPr userDrawn="1"/>
          </p:nvGrpSpPr>
          <p:grpSpPr>
            <a:xfrm>
              <a:off x="751835" y="6869782"/>
              <a:ext cx="4860241" cy="904320"/>
              <a:chOff x="1602524" y="3011022"/>
              <a:chExt cx="4503029" cy="820383"/>
            </a:xfrm>
          </p:grpSpPr>
          <p:sp>
            <p:nvSpPr>
              <p:cNvPr id="16" name="直角三角形 11">
                <a:extLst>
                  <a:ext uri="{FF2B5EF4-FFF2-40B4-BE49-F238E27FC236}">
                    <a16:creationId xmlns:a16="http://schemas.microsoft.com/office/drawing/2014/main" id="{D01B1E50-0825-44FA-B315-86CCE67E2BA9}"/>
                  </a:ext>
                </a:extLst>
              </p:cNvPr>
              <p:cNvSpPr/>
              <p:nvPr userDrawn="1"/>
            </p:nvSpPr>
            <p:spPr>
              <a:xfrm rot="16585745" flipH="1">
                <a:off x="3443847" y="1169699"/>
                <a:ext cx="820383" cy="4503029"/>
              </a:xfrm>
              <a:custGeom>
                <a:avLst/>
                <a:gdLst>
                  <a:gd name="connsiteX0" fmla="*/ 0 w 616713"/>
                  <a:gd name="connsiteY0" fmla="*/ 3502550 h 3502550"/>
                  <a:gd name="connsiteX1" fmla="*/ 0 w 616713"/>
                  <a:gd name="connsiteY1" fmla="*/ 0 h 3502550"/>
                  <a:gd name="connsiteX2" fmla="*/ 616713 w 616713"/>
                  <a:gd name="connsiteY2" fmla="*/ 3502550 h 3502550"/>
                  <a:gd name="connsiteX3" fmla="*/ 0 w 616713"/>
                  <a:gd name="connsiteY3" fmla="*/ 3502550 h 3502550"/>
                  <a:gd name="connsiteX0" fmla="*/ 349858 w 966571"/>
                  <a:gd name="connsiteY0" fmla="*/ 3470745 h 3470745"/>
                  <a:gd name="connsiteX1" fmla="*/ 0 w 966571"/>
                  <a:gd name="connsiteY1" fmla="*/ 0 h 3470745"/>
                  <a:gd name="connsiteX2" fmla="*/ 966571 w 966571"/>
                  <a:gd name="connsiteY2" fmla="*/ 3470745 h 3470745"/>
                  <a:gd name="connsiteX3" fmla="*/ 349858 w 966571"/>
                  <a:gd name="connsiteY3" fmla="*/ 3470745 h 3470745"/>
                  <a:gd name="connsiteX0" fmla="*/ 0 w 616713"/>
                  <a:gd name="connsiteY0" fmla="*/ 3279914 h 3279914"/>
                  <a:gd name="connsiteX1" fmla="*/ 119269 w 616713"/>
                  <a:gd name="connsiteY1" fmla="*/ 0 h 3279914"/>
                  <a:gd name="connsiteX2" fmla="*/ 616713 w 616713"/>
                  <a:gd name="connsiteY2" fmla="*/ 3279914 h 3279914"/>
                  <a:gd name="connsiteX3" fmla="*/ 0 w 616713"/>
                  <a:gd name="connsiteY3" fmla="*/ 3279914 h 3279914"/>
                  <a:gd name="connsiteX0" fmla="*/ 341906 w 958619"/>
                  <a:gd name="connsiteY0" fmla="*/ 3279914 h 3279914"/>
                  <a:gd name="connsiteX1" fmla="*/ 0 w 958619"/>
                  <a:gd name="connsiteY1" fmla="*/ 0 h 3279914"/>
                  <a:gd name="connsiteX2" fmla="*/ 958619 w 958619"/>
                  <a:gd name="connsiteY2" fmla="*/ 3279914 h 3279914"/>
                  <a:gd name="connsiteX3" fmla="*/ 341906 w 958619"/>
                  <a:gd name="connsiteY3" fmla="*/ 3279914 h 3279914"/>
                  <a:gd name="connsiteX0" fmla="*/ 421419 w 958619"/>
                  <a:gd name="connsiteY0" fmla="*/ 3295817 h 3295817"/>
                  <a:gd name="connsiteX1" fmla="*/ 0 w 958619"/>
                  <a:gd name="connsiteY1" fmla="*/ 0 h 3295817"/>
                  <a:gd name="connsiteX2" fmla="*/ 958619 w 958619"/>
                  <a:gd name="connsiteY2" fmla="*/ 3279914 h 3295817"/>
                  <a:gd name="connsiteX3" fmla="*/ 421419 w 958619"/>
                  <a:gd name="connsiteY3" fmla="*/ 3295817 h 3295817"/>
                  <a:gd name="connsiteX0" fmla="*/ 405517 w 958619"/>
                  <a:gd name="connsiteY0" fmla="*/ 3295817 h 3295817"/>
                  <a:gd name="connsiteX1" fmla="*/ 0 w 958619"/>
                  <a:gd name="connsiteY1" fmla="*/ 0 h 3295817"/>
                  <a:gd name="connsiteX2" fmla="*/ 958619 w 958619"/>
                  <a:gd name="connsiteY2" fmla="*/ 3279914 h 3295817"/>
                  <a:gd name="connsiteX3" fmla="*/ 405517 w 958619"/>
                  <a:gd name="connsiteY3" fmla="*/ 3295817 h 3295817"/>
                  <a:gd name="connsiteX0" fmla="*/ 384252 w 937354"/>
                  <a:gd name="connsiteY0" fmla="*/ 3258603 h 3258603"/>
                  <a:gd name="connsiteX1" fmla="*/ 0 w 937354"/>
                  <a:gd name="connsiteY1" fmla="*/ 0 h 3258603"/>
                  <a:gd name="connsiteX2" fmla="*/ 937354 w 937354"/>
                  <a:gd name="connsiteY2" fmla="*/ 3242700 h 3258603"/>
                  <a:gd name="connsiteX3" fmla="*/ 384252 w 937354"/>
                  <a:gd name="connsiteY3" fmla="*/ 3258603 h 3258603"/>
                  <a:gd name="connsiteX0" fmla="*/ 405517 w 958619"/>
                  <a:gd name="connsiteY0" fmla="*/ 3253287 h 3253287"/>
                  <a:gd name="connsiteX1" fmla="*/ 0 w 958619"/>
                  <a:gd name="connsiteY1" fmla="*/ 0 h 3253287"/>
                  <a:gd name="connsiteX2" fmla="*/ 958619 w 958619"/>
                  <a:gd name="connsiteY2" fmla="*/ 3237384 h 3253287"/>
                  <a:gd name="connsiteX3" fmla="*/ 405517 w 958619"/>
                  <a:gd name="connsiteY3" fmla="*/ 3253287 h 3253287"/>
                  <a:gd name="connsiteX0" fmla="*/ 405517 w 958619"/>
                  <a:gd name="connsiteY0" fmla="*/ 3242655 h 3242655"/>
                  <a:gd name="connsiteX1" fmla="*/ 0 w 958619"/>
                  <a:gd name="connsiteY1" fmla="*/ 0 h 3242655"/>
                  <a:gd name="connsiteX2" fmla="*/ 958619 w 958619"/>
                  <a:gd name="connsiteY2" fmla="*/ 3237384 h 3242655"/>
                  <a:gd name="connsiteX3" fmla="*/ 405517 w 958619"/>
                  <a:gd name="connsiteY3" fmla="*/ 3242655 h 3242655"/>
                  <a:gd name="connsiteX0" fmla="*/ 618168 w 958619"/>
                  <a:gd name="connsiteY0" fmla="*/ 3178859 h 3237384"/>
                  <a:gd name="connsiteX1" fmla="*/ 0 w 958619"/>
                  <a:gd name="connsiteY1" fmla="*/ 0 h 3237384"/>
                  <a:gd name="connsiteX2" fmla="*/ 958619 w 958619"/>
                  <a:gd name="connsiteY2" fmla="*/ 3237384 h 3237384"/>
                  <a:gd name="connsiteX3" fmla="*/ 618168 w 958619"/>
                  <a:gd name="connsiteY3" fmla="*/ 3178859 h 3237384"/>
                  <a:gd name="connsiteX0" fmla="*/ 400201 w 958619"/>
                  <a:gd name="connsiteY0" fmla="*/ 3242654 h 3242654"/>
                  <a:gd name="connsiteX1" fmla="*/ 0 w 958619"/>
                  <a:gd name="connsiteY1" fmla="*/ 0 h 3242654"/>
                  <a:gd name="connsiteX2" fmla="*/ 958619 w 958619"/>
                  <a:gd name="connsiteY2" fmla="*/ 3237384 h 3242654"/>
                  <a:gd name="connsiteX3" fmla="*/ 400201 w 958619"/>
                  <a:gd name="connsiteY3" fmla="*/ 3242654 h 3242654"/>
                  <a:gd name="connsiteX0" fmla="*/ 415676 w 974094"/>
                  <a:gd name="connsiteY0" fmla="*/ 3649403 h 3649403"/>
                  <a:gd name="connsiteX1" fmla="*/ 0 w 974094"/>
                  <a:gd name="connsiteY1" fmla="*/ 0 h 3649403"/>
                  <a:gd name="connsiteX2" fmla="*/ 974094 w 974094"/>
                  <a:gd name="connsiteY2" fmla="*/ 3644133 h 3649403"/>
                  <a:gd name="connsiteX3" fmla="*/ 415676 w 974094"/>
                  <a:gd name="connsiteY3" fmla="*/ 3649403 h 3649403"/>
                  <a:gd name="connsiteX0" fmla="*/ 222243 w 780661"/>
                  <a:gd name="connsiteY0" fmla="*/ 3291077 h 3291077"/>
                  <a:gd name="connsiteX1" fmla="*/ 0 w 780661"/>
                  <a:gd name="connsiteY1" fmla="*/ 0 h 3291077"/>
                  <a:gd name="connsiteX2" fmla="*/ 780661 w 780661"/>
                  <a:gd name="connsiteY2" fmla="*/ 3285807 h 3291077"/>
                  <a:gd name="connsiteX3" fmla="*/ 222243 w 780661"/>
                  <a:gd name="connsiteY3" fmla="*/ 3291077 h 3291077"/>
                  <a:gd name="connsiteX0" fmla="*/ 222243 w 771866"/>
                  <a:gd name="connsiteY0" fmla="*/ 3291077 h 3314861"/>
                  <a:gd name="connsiteX1" fmla="*/ 0 w 771866"/>
                  <a:gd name="connsiteY1" fmla="*/ 0 h 3314861"/>
                  <a:gd name="connsiteX2" fmla="*/ 771866 w 771866"/>
                  <a:gd name="connsiteY2" fmla="*/ 3314861 h 3314861"/>
                  <a:gd name="connsiteX3" fmla="*/ 222243 w 771866"/>
                  <a:gd name="connsiteY3" fmla="*/ 3291077 h 3314861"/>
                  <a:gd name="connsiteX0" fmla="*/ 222243 w 780661"/>
                  <a:gd name="connsiteY0" fmla="*/ 3291077 h 3295492"/>
                  <a:gd name="connsiteX1" fmla="*/ 0 w 780661"/>
                  <a:gd name="connsiteY1" fmla="*/ 0 h 3295492"/>
                  <a:gd name="connsiteX2" fmla="*/ 780661 w 780661"/>
                  <a:gd name="connsiteY2" fmla="*/ 3295492 h 3295492"/>
                  <a:gd name="connsiteX3" fmla="*/ 222243 w 780661"/>
                  <a:gd name="connsiteY3" fmla="*/ 3291077 h 3295492"/>
                  <a:gd name="connsiteX0" fmla="*/ 418040 w 780661"/>
                  <a:gd name="connsiteY0" fmla="*/ 4691892 h 4691892"/>
                  <a:gd name="connsiteX1" fmla="*/ 0 w 780661"/>
                  <a:gd name="connsiteY1" fmla="*/ 0 h 4691892"/>
                  <a:gd name="connsiteX2" fmla="*/ 780661 w 780661"/>
                  <a:gd name="connsiteY2" fmla="*/ 3295492 h 4691892"/>
                  <a:gd name="connsiteX3" fmla="*/ 418040 w 780661"/>
                  <a:gd name="connsiteY3" fmla="*/ 4691892 h 4691892"/>
                  <a:gd name="connsiteX0" fmla="*/ 585744 w 780661"/>
                  <a:gd name="connsiteY0" fmla="*/ 4132255 h 4132255"/>
                  <a:gd name="connsiteX1" fmla="*/ 0 w 780661"/>
                  <a:gd name="connsiteY1" fmla="*/ 0 h 4132255"/>
                  <a:gd name="connsiteX2" fmla="*/ 780661 w 780661"/>
                  <a:gd name="connsiteY2" fmla="*/ 3295492 h 4132255"/>
                  <a:gd name="connsiteX3" fmla="*/ 585744 w 780661"/>
                  <a:gd name="connsiteY3" fmla="*/ 4132255 h 4132255"/>
                  <a:gd name="connsiteX0" fmla="*/ 580081 w 780661"/>
                  <a:gd name="connsiteY0" fmla="*/ 4173719 h 4173719"/>
                  <a:gd name="connsiteX1" fmla="*/ 0 w 780661"/>
                  <a:gd name="connsiteY1" fmla="*/ 0 h 4173719"/>
                  <a:gd name="connsiteX2" fmla="*/ 780661 w 780661"/>
                  <a:gd name="connsiteY2" fmla="*/ 3295492 h 4173719"/>
                  <a:gd name="connsiteX3" fmla="*/ 580081 w 780661"/>
                  <a:gd name="connsiteY3" fmla="*/ 4173719 h 4173719"/>
                  <a:gd name="connsiteX0" fmla="*/ 623429 w 824009"/>
                  <a:gd name="connsiteY0" fmla="*/ 2433283 h 2433283"/>
                  <a:gd name="connsiteX1" fmla="*/ 0 w 824009"/>
                  <a:gd name="connsiteY1" fmla="*/ 0 h 2433283"/>
                  <a:gd name="connsiteX2" fmla="*/ 824009 w 824009"/>
                  <a:gd name="connsiteY2" fmla="*/ 1555056 h 2433283"/>
                  <a:gd name="connsiteX3" fmla="*/ 623429 w 824009"/>
                  <a:gd name="connsiteY3" fmla="*/ 2433283 h 2433283"/>
                  <a:gd name="connsiteX0" fmla="*/ 194202 w 394782"/>
                  <a:gd name="connsiteY0" fmla="*/ 2644050 h 2644050"/>
                  <a:gd name="connsiteX1" fmla="*/ 0 w 394782"/>
                  <a:gd name="connsiteY1" fmla="*/ 0 h 2644050"/>
                  <a:gd name="connsiteX2" fmla="*/ 394782 w 394782"/>
                  <a:gd name="connsiteY2" fmla="*/ 1765823 h 2644050"/>
                  <a:gd name="connsiteX3" fmla="*/ 194202 w 394782"/>
                  <a:gd name="connsiteY3" fmla="*/ 2644050 h 2644050"/>
                  <a:gd name="connsiteX0" fmla="*/ 594755 w 795335"/>
                  <a:gd name="connsiteY0" fmla="*/ 1629885 h 1629885"/>
                  <a:gd name="connsiteX1" fmla="*/ 0 w 795335"/>
                  <a:gd name="connsiteY1" fmla="*/ 0 h 1629885"/>
                  <a:gd name="connsiteX2" fmla="*/ 795335 w 795335"/>
                  <a:gd name="connsiteY2" fmla="*/ 751658 h 1629885"/>
                  <a:gd name="connsiteX3" fmla="*/ 594755 w 795335"/>
                  <a:gd name="connsiteY3" fmla="*/ 1629885 h 1629885"/>
                  <a:gd name="connsiteX0" fmla="*/ 179727 w 380307"/>
                  <a:gd name="connsiteY0" fmla="*/ 2706907 h 2706907"/>
                  <a:gd name="connsiteX1" fmla="*/ 0 w 380307"/>
                  <a:gd name="connsiteY1" fmla="*/ 0 h 2706907"/>
                  <a:gd name="connsiteX2" fmla="*/ 380307 w 380307"/>
                  <a:gd name="connsiteY2" fmla="*/ 1828680 h 2706907"/>
                  <a:gd name="connsiteX3" fmla="*/ 179727 w 380307"/>
                  <a:gd name="connsiteY3" fmla="*/ 2706907 h 2706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307" h="2706907">
                    <a:moveTo>
                      <a:pt x="179727" y="2706907"/>
                    </a:moveTo>
                    <a:lnTo>
                      <a:pt x="0" y="0"/>
                    </a:lnTo>
                    <a:lnTo>
                      <a:pt x="380307" y="1828680"/>
                    </a:lnTo>
                    <a:lnTo>
                      <a:pt x="179727" y="270690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4C3F1">
                      <a:alpha val="60000"/>
                    </a:srgbClr>
                  </a:gs>
                  <a:gs pos="0">
                    <a:srgbClr val="90CEED"/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76"/>
              </a:p>
            </p:txBody>
          </p:sp>
          <p:sp>
            <p:nvSpPr>
              <p:cNvPr id="17" name="直角三角形 11">
                <a:extLst>
                  <a:ext uri="{FF2B5EF4-FFF2-40B4-BE49-F238E27FC236}">
                    <a16:creationId xmlns:a16="http://schemas.microsoft.com/office/drawing/2014/main" id="{7D8B9E34-B773-4F9D-A900-2554529FB7C4}"/>
                  </a:ext>
                </a:extLst>
              </p:cNvPr>
              <p:cNvSpPr/>
              <p:nvPr userDrawn="1"/>
            </p:nvSpPr>
            <p:spPr>
              <a:xfrm rot="5867245" flipH="1">
                <a:off x="3901511" y="2292107"/>
                <a:ext cx="511107" cy="2522620"/>
              </a:xfrm>
              <a:custGeom>
                <a:avLst/>
                <a:gdLst>
                  <a:gd name="connsiteX0" fmla="*/ 0 w 616713"/>
                  <a:gd name="connsiteY0" fmla="*/ 3502550 h 3502550"/>
                  <a:gd name="connsiteX1" fmla="*/ 0 w 616713"/>
                  <a:gd name="connsiteY1" fmla="*/ 0 h 3502550"/>
                  <a:gd name="connsiteX2" fmla="*/ 616713 w 616713"/>
                  <a:gd name="connsiteY2" fmla="*/ 3502550 h 3502550"/>
                  <a:gd name="connsiteX3" fmla="*/ 0 w 616713"/>
                  <a:gd name="connsiteY3" fmla="*/ 3502550 h 3502550"/>
                  <a:gd name="connsiteX0" fmla="*/ 349858 w 966571"/>
                  <a:gd name="connsiteY0" fmla="*/ 3470745 h 3470745"/>
                  <a:gd name="connsiteX1" fmla="*/ 0 w 966571"/>
                  <a:gd name="connsiteY1" fmla="*/ 0 h 3470745"/>
                  <a:gd name="connsiteX2" fmla="*/ 966571 w 966571"/>
                  <a:gd name="connsiteY2" fmla="*/ 3470745 h 3470745"/>
                  <a:gd name="connsiteX3" fmla="*/ 349858 w 966571"/>
                  <a:gd name="connsiteY3" fmla="*/ 3470745 h 3470745"/>
                  <a:gd name="connsiteX0" fmla="*/ 0 w 616713"/>
                  <a:gd name="connsiteY0" fmla="*/ 3279914 h 3279914"/>
                  <a:gd name="connsiteX1" fmla="*/ 119269 w 616713"/>
                  <a:gd name="connsiteY1" fmla="*/ 0 h 3279914"/>
                  <a:gd name="connsiteX2" fmla="*/ 616713 w 616713"/>
                  <a:gd name="connsiteY2" fmla="*/ 3279914 h 3279914"/>
                  <a:gd name="connsiteX3" fmla="*/ 0 w 616713"/>
                  <a:gd name="connsiteY3" fmla="*/ 3279914 h 3279914"/>
                  <a:gd name="connsiteX0" fmla="*/ 341906 w 958619"/>
                  <a:gd name="connsiteY0" fmla="*/ 3279914 h 3279914"/>
                  <a:gd name="connsiteX1" fmla="*/ 0 w 958619"/>
                  <a:gd name="connsiteY1" fmla="*/ 0 h 3279914"/>
                  <a:gd name="connsiteX2" fmla="*/ 958619 w 958619"/>
                  <a:gd name="connsiteY2" fmla="*/ 3279914 h 3279914"/>
                  <a:gd name="connsiteX3" fmla="*/ 341906 w 958619"/>
                  <a:gd name="connsiteY3" fmla="*/ 3279914 h 3279914"/>
                  <a:gd name="connsiteX0" fmla="*/ 421419 w 958619"/>
                  <a:gd name="connsiteY0" fmla="*/ 3295817 h 3295817"/>
                  <a:gd name="connsiteX1" fmla="*/ 0 w 958619"/>
                  <a:gd name="connsiteY1" fmla="*/ 0 h 3295817"/>
                  <a:gd name="connsiteX2" fmla="*/ 958619 w 958619"/>
                  <a:gd name="connsiteY2" fmla="*/ 3279914 h 3295817"/>
                  <a:gd name="connsiteX3" fmla="*/ 421419 w 958619"/>
                  <a:gd name="connsiteY3" fmla="*/ 3295817 h 3295817"/>
                  <a:gd name="connsiteX0" fmla="*/ 405517 w 958619"/>
                  <a:gd name="connsiteY0" fmla="*/ 3295817 h 3295817"/>
                  <a:gd name="connsiteX1" fmla="*/ 0 w 958619"/>
                  <a:gd name="connsiteY1" fmla="*/ 0 h 3295817"/>
                  <a:gd name="connsiteX2" fmla="*/ 958619 w 958619"/>
                  <a:gd name="connsiteY2" fmla="*/ 3279914 h 3295817"/>
                  <a:gd name="connsiteX3" fmla="*/ 405517 w 958619"/>
                  <a:gd name="connsiteY3" fmla="*/ 3295817 h 3295817"/>
                  <a:gd name="connsiteX0" fmla="*/ 384252 w 937354"/>
                  <a:gd name="connsiteY0" fmla="*/ 3258603 h 3258603"/>
                  <a:gd name="connsiteX1" fmla="*/ 0 w 937354"/>
                  <a:gd name="connsiteY1" fmla="*/ 0 h 3258603"/>
                  <a:gd name="connsiteX2" fmla="*/ 937354 w 937354"/>
                  <a:gd name="connsiteY2" fmla="*/ 3242700 h 3258603"/>
                  <a:gd name="connsiteX3" fmla="*/ 384252 w 937354"/>
                  <a:gd name="connsiteY3" fmla="*/ 3258603 h 3258603"/>
                  <a:gd name="connsiteX0" fmla="*/ 405517 w 958619"/>
                  <a:gd name="connsiteY0" fmla="*/ 3253287 h 3253287"/>
                  <a:gd name="connsiteX1" fmla="*/ 0 w 958619"/>
                  <a:gd name="connsiteY1" fmla="*/ 0 h 3253287"/>
                  <a:gd name="connsiteX2" fmla="*/ 958619 w 958619"/>
                  <a:gd name="connsiteY2" fmla="*/ 3237384 h 3253287"/>
                  <a:gd name="connsiteX3" fmla="*/ 405517 w 958619"/>
                  <a:gd name="connsiteY3" fmla="*/ 3253287 h 3253287"/>
                  <a:gd name="connsiteX0" fmla="*/ 405517 w 958619"/>
                  <a:gd name="connsiteY0" fmla="*/ 3242655 h 3242655"/>
                  <a:gd name="connsiteX1" fmla="*/ 0 w 958619"/>
                  <a:gd name="connsiteY1" fmla="*/ 0 h 3242655"/>
                  <a:gd name="connsiteX2" fmla="*/ 958619 w 958619"/>
                  <a:gd name="connsiteY2" fmla="*/ 3237384 h 3242655"/>
                  <a:gd name="connsiteX3" fmla="*/ 405517 w 958619"/>
                  <a:gd name="connsiteY3" fmla="*/ 3242655 h 3242655"/>
                  <a:gd name="connsiteX0" fmla="*/ 618168 w 958619"/>
                  <a:gd name="connsiteY0" fmla="*/ 3178859 h 3237384"/>
                  <a:gd name="connsiteX1" fmla="*/ 0 w 958619"/>
                  <a:gd name="connsiteY1" fmla="*/ 0 h 3237384"/>
                  <a:gd name="connsiteX2" fmla="*/ 958619 w 958619"/>
                  <a:gd name="connsiteY2" fmla="*/ 3237384 h 3237384"/>
                  <a:gd name="connsiteX3" fmla="*/ 618168 w 958619"/>
                  <a:gd name="connsiteY3" fmla="*/ 3178859 h 3237384"/>
                  <a:gd name="connsiteX0" fmla="*/ 400201 w 958619"/>
                  <a:gd name="connsiteY0" fmla="*/ 3242654 h 3242654"/>
                  <a:gd name="connsiteX1" fmla="*/ 0 w 958619"/>
                  <a:gd name="connsiteY1" fmla="*/ 0 h 3242654"/>
                  <a:gd name="connsiteX2" fmla="*/ 958619 w 958619"/>
                  <a:gd name="connsiteY2" fmla="*/ 3237384 h 3242654"/>
                  <a:gd name="connsiteX3" fmla="*/ 400201 w 958619"/>
                  <a:gd name="connsiteY3" fmla="*/ 3242654 h 3242654"/>
                  <a:gd name="connsiteX0" fmla="*/ 415676 w 974094"/>
                  <a:gd name="connsiteY0" fmla="*/ 3649403 h 3649403"/>
                  <a:gd name="connsiteX1" fmla="*/ 0 w 974094"/>
                  <a:gd name="connsiteY1" fmla="*/ 0 h 3649403"/>
                  <a:gd name="connsiteX2" fmla="*/ 974094 w 974094"/>
                  <a:gd name="connsiteY2" fmla="*/ 3644133 h 3649403"/>
                  <a:gd name="connsiteX3" fmla="*/ 415676 w 974094"/>
                  <a:gd name="connsiteY3" fmla="*/ 3649403 h 3649403"/>
                  <a:gd name="connsiteX0" fmla="*/ 222243 w 780661"/>
                  <a:gd name="connsiteY0" fmla="*/ 3291077 h 3291077"/>
                  <a:gd name="connsiteX1" fmla="*/ 0 w 780661"/>
                  <a:gd name="connsiteY1" fmla="*/ 0 h 3291077"/>
                  <a:gd name="connsiteX2" fmla="*/ 780661 w 780661"/>
                  <a:gd name="connsiteY2" fmla="*/ 3285807 h 3291077"/>
                  <a:gd name="connsiteX3" fmla="*/ 222243 w 780661"/>
                  <a:gd name="connsiteY3" fmla="*/ 3291077 h 3291077"/>
                  <a:gd name="connsiteX0" fmla="*/ 222243 w 771866"/>
                  <a:gd name="connsiteY0" fmla="*/ 3291077 h 3314861"/>
                  <a:gd name="connsiteX1" fmla="*/ 0 w 771866"/>
                  <a:gd name="connsiteY1" fmla="*/ 0 h 3314861"/>
                  <a:gd name="connsiteX2" fmla="*/ 771866 w 771866"/>
                  <a:gd name="connsiteY2" fmla="*/ 3314861 h 3314861"/>
                  <a:gd name="connsiteX3" fmla="*/ 222243 w 771866"/>
                  <a:gd name="connsiteY3" fmla="*/ 3291077 h 3314861"/>
                  <a:gd name="connsiteX0" fmla="*/ 222243 w 780661"/>
                  <a:gd name="connsiteY0" fmla="*/ 3291077 h 3295492"/>
                  <a:gd name="connsiteX1" fmla="*/ 0 w 780661"/>
                  <a:gd name="connsiteY1" fmla="*/ 0 h 3295492"/>
                  <a:gd name="connsiteX2" fmla="*/ 780661 w 780661"/>
                  <a:gd name="connsiteY2" fmla="*/ 3295492 h 3295492"/>
                  <a:gd name="connsiteX3" fmla="*/ 222243 w 780661"/>
                  <a:gd name="connsiteY3" fmla="*/ 3291077 h 3295492"/>
                  <a:gd name="connsiteX0" fmla="*/ 418040 w 780661"/>
                  <a:gd name="connsiteY0" fmla="*/ 4691892 h 4691892"/>
                  <a:gd name="connsiteX1" fmla="*/ 0 w 780661"/>
                  <a:gd name="connsiteY1" fmla="*/ 0 h 4691892"/>
                  <a:gd name="connsiteX2" fmla="*/ 780661 w 780661"/>
                  <a:gd name="connsiteY2" fmla="*/ 3295492 h 4691892"/>
                  <a:gd name="connsiteX3" fmla="*/ 418040 w 780661"/>
                  <a:gd name="connsiteY3" fmla="*/ 4691892 h 4691892"/>
                  <a:gd name="connsiteX0" fmla="*/ 585744 w 780661"/>
                  <a:gd name="connsiteY0" fmla="*/ 4132255 h 4132255"/>
                  <a:gd name="connsiteX1" fmla="*/ 0 w 780661"/>
                  <a:gd name="connsiteY1" fmla="*/ 0 h 4132255"/>
                  <a:gd name="connsiteX2" fmla="*/ 780661 w 780661"/>
                  <a:gd name="connsiteY2" fmla="*/ 3295492 h 4132255"/>
                  <a:gd name="connsiteX3" fmla="*/ 585744 w 780661"/>
                  <a:gd name="connsiteY3" fmla="*/ 4132255 h 4132255"/>
                  <a:gd name="connsiteX0" fmla="*/ 580081 w 780661"/>
                  <a:gd name="connsiteY0" fmla="*/ 4173719 h 4173719"/>
                  <a:gd name="connsiteX1" fmla="*/ 0 w 780661"/>
                  <a:gd name="connsiteY1" fmla="*/ 0 h 4173719"/>
                  <a:gd name="connsiteX2" fmla="*/ 780661 w 780661"/>
                  <a:gd name="connsiteY2" fmla="*/ 3295492 h 4173719"/>
                  <a:gd name="connsiteX3" fmla="*/ 580081 w 780661"/>
                  <a:gd name="connsiteY3" fmla="*/ 4173719 h 4173719"/>
                  <a:gd name="connsiteX0" fmla="*/ 623429 w 824009"/>
                  <a:gd name="connsiteY0" fmla="*/ 2433283 h 2433283"/>
                  <a:gd name="connsiteX1" fmla="*/ 0 w 824009"/>
                  <a:gd name="connsiteY1" fmla="*/ 0 h 2433283"/>
                  <a:gd name="connsiteX2" fmla="*/ 824009 w 824009"/>
                  <a:gd name="connsiteY2" fmla="*/ 1555056 h 2433283"/>
                  <a:gd name="connsiteX3" fmla="*/ 623429 w 824009"/>
                  <a:gd name="connsiteY3" fmla="*/ 2433283 h 2433283"/>
                  <a:gd name="connsiteX0" fmla="*/ 194202 w 394782"/>
                  <a:gd name="connsiteY0" fmla="*/ 2644050 h 2644050"/>
                  <a:gd name="connsiteX1" fmla="*/ 0 w 394782"/>
                  <a:gd name="connsiteY1" fmla="*/ 0 h 2644050"/>
                  <a:gd name="connsiteX2" fmla="*/ 394782 w 394782"/>
                  <a:gd name="connsiteY2" fmla="*/ 1765823 h 2644050"/>
                  <a:gd name="connsiteX3" fmla="*/ 194202 w 394782"/>
                  <a:gd name="connsiteY3" fmla="*/ 2644050 h 2644050"/>
                  <a:gd name="connsiteX0" fmla="*/ 594755 w 795335"/>
                  <a:gd name="connsiteY0" fmla="*/ 1629885 h 1629885"/>
                  <a:gd name="connsiteX1" fmla="*/ 0 w 795335"/>
                  <a:gd name="connsiteY1" fmla="*/ 0 h 1629885"/>
                  <a:gd name="connsiteX2" fmla="*/ 795335 w 795335"/>
                  <a:gd name="connsiteY2" fmla="*/ 751658 h 1629885"/>
                  <a:gd name="connsiteX3" fmla="*/ 594755 w 795335"/>
                  <a:gd name="connsiteY3" fmla="*/ 1629885 h 1629885"/>
                  <a:gd name="connsiteX0" fmla="*/ 179727 w 380307"/>
                  <a:gd name="connsiteY0" fmla="*/ 2706907 h 2706907"/>
                  <a:gd name="connsiteX1" fmla="*/ 0 w 380307"/>
                  <a:gd name="connsiteY1" fmla="*/ 0 h 2706907"/>
                  <a:gd name="connsiteX2" fmla="*/ 380307 w 380307"/>
                  <a:gd name="connsiteY2" fmla="*/ 1828680 h 2706907"/>
                  <a:gd name="connsiteX3" fmla="*/ 179727 w 380307"/>
                  <a:gd name="connsiteY3" fmla="*/ 2706907 h 2706907"/>
                  <a:gd name="connsiteX0" fmla="*/ 36355 w 236935"/>
                  <a:gd name="connsiteY0" fmla="*/ 1516423 h 1516423"/>
                  <a:gd name="connsiteX1" fmla="*/ 0 w 236935"/>
                  <a:gd name="connsiteY1" fmla="*/ 0 h 1516423"/>
                  <a:gd name="connsiteX2" fmla="*/ 236935 w 236935"/>
                  <a:gd name="connsiteY2" fmla="*/ 638196 h 1516423"/>
                  <a:gd name="connsiteX3" fmla="*/ 36355 w 236935"/>
                  <a:gd name="connsiteY3" fmla="*/ 1516423 h 1516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6935" h="1516423">
                    <a:moveTo>
                      <a:pt x="36355" y="1516423"/>
                    </a:moveTo>
                    <a:lnTo>
                      <a:pt x="0" y="0"/>
                    </a:lnTo>
                    <a:lnTo>
                      <a:pt x="236935" y="638196"/>
                    </a:lnTo>
                    <a:lnTo>
                      <a:pt x="36355" y="1516423"/>
                    </a:lnTo>
                    <a:close/>
                  </a:path>
                </a:pathLst>
              </a:custGeom>
              <a:gradFill flip="none" rotWithShape="1">
                <a:gsLst>
                  <a:gs pos="5000">
                    <a:srgbClr val="3FB7ED">
                      <a:alpha val="39000"/>
                    </a:srgbClr>
                  </a:gs>
                  <a:gs pos="100000">
                    <a:srgbClr val="3FB7ED">
                      <a:alpha val="39000"/>
                    </a:srgb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76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060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781995" rtl="0" eaLnBrk="1" latinLnBrk="0" hangingPunct="1">
        <a:lnSpc>
          <a:spcPct val="90000"/>
        </a:lnSpc>
        <a:spcBef>
          <a:spcPct val="0"/>
        </a:spcBef>
        <a:buNone/>
        <a:defRPr kumimoji="1" sz="3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499" indent="-195499" algn="l" defTabSz="781995" rtl="0" eaLnBrk="1" latinLnBrk="0" hangingPunct="1">
        <a:lnSpc>
          <a:spcPct val="90000"/>
        </a:lnSpc>
        <a:spcBef>
          <a:spcPts val="855"/>
        </a:spcBef>
        <a:buFont typeface="Arial" panose="020B0604020202020204" pitchFamily="34" charset="0"/>
        <a:buChar char="•"/>
        <a:defRPr kumimoji="1" sz="2395" kern="1200">
          <a:solidFill>
            <a:schemeClr val="tx1"/>
          </a:solidFill>
          <a:latin typeface="+mn-lt"/>
          <a:ea typeface="+mn-ea"/>
          <a:cs typeface="+mn-cs"/>
        </a:defRPr>
      </a:lvl1pPr>
      <a:lvl2pPr marL="586496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2052" kern="1200">
          <a:solidFill>
            <a:schemeClr val="tx1"/>
          </a:solidFill>
          <a:latin typeface="+mn-lt"/>
          <a:ea typeface="+mn-ea"/>
          <a:cs typeface="+mn-cs"/>
        </a:defRPr>
      </a:lvl2pPr>
      <a:lvl3pPr marL="977494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68491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759488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150486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541483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932481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323478" indent="-195499" algn="l" defTabSz="781995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97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995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992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990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987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985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982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980" algn="l" defTabSz="781995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>
            <a:extLst>
              <a:ext uri="{FF2B5EF4-FFF2-40B4-BE49-F238E27FC236}">
                <a16:creationId xmlns:a16="http://schemas.microsoft.com/office/drawing/2014/main" id="{D3F62935-B6C3-C9A6-FBC4-B0A3D3FB3D43}"/>
              </a:ext>
            </a:extLst>
          </p:cNvPr>
          <p:cNvSpPr/>
          <p:nvPr userDrawn="1"/>
        </p:nvSpPr>
        <p:spPr>
          <a:xfrm>
            <a:off x="1" y="5744817"/>
            <a:ext cx="396342" cy="1113183"/>
          </a:xfrm>
          <a:prstGeom prst="rtTriangle">
            <a:avLst/>
          </a:prstGeom>
          <a:gradFill flip="none" rotWithShape="1">
            <a:gsLst>
              <a:gs pos="0">
                <a:srgbClr val="54C3F1">
                  <a:alpha val="60000"/>
                </a:srgbClr>
              </a:gs>
              <a:gs pos="35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18600000" scaled="0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76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D4A2BFE-81ED-C6AA-1374-1A4DDB6F956A}"/>
              </a:ext>
            </a:extLst>
          </p:cNvPr>
          <p:cNvGrpSpPr/>
          <p:nvPr userDrawn="1"/>
        </p:nvGrpSpPr>
        <p:grpSpPr>
          <a:xfrm>
            <a:off x="8602719" y="3278607"/>
            <a:ext cx="541281" cy="3580722"/>
            <a:chOff x="7454811" y="1695961"/>
            <a:chExt cx="1180103" cy="5036718"/>
          </a:xfrm>
        </p:grpSpPr>
        <p:sp>
          <p:nvSpPr>
            <p:cNvPr id="10" name="直角三角形 11">
              <a:extLst>
                <a:ext uri="{FF2B5EF4-FFF2-40B4-BE49-F238E27FC236}">
                  <a16:creationId xmlns:a16="http://schemas.microsoft.com/office/drawing/2014/main" id="{228F2ADF-3698-4893-99B2-545EB81FB631}"/>
                </a:ext>
              </a:extLst>
            </p:cNvPr>
            <p:cNvSpPr/>
            <p:nvPr userDrawn="1"/>
          </p:nvSpPr>
          <p:spPr>
            <a:xfrm flipH="1">
              <a:off x="7454811" y="3491463"/>
              <a:ext cx="961027" cy="3241216"/>
            </a:xfrm>
            <a:custGeom>
              <a:avLst/>
              <a:gdLst>
                <a:gd name="connsiteX0" fmla="*/ 0 w 616713"/>
                <a:gd name="connsiteY0" fmla="*/ 3502550 h 3502550"/>
                <a:gd name="connsiteX1" fmla="*/ 0 w 616713"/>
                <a:gd name="connsiteY1" fmla="*/ 0 h 3502550"/>
                <a:gd name="connsiteX2" fmla="*/ 616713 w 616713"/>
                <a:gd name="connsiteY2" fmla="*/ 3502550 h 3502550"/>
                <a:gd name="connsiteX3" fmla="*/ 0 w 616713"/>
                <a:gd name="connsiteY3" fmla="*/ 3502550 h 3502550"/>
                <a:gd name="connsiteX0" fmla="*/ 349858 w 966571"/>
                <a:gd name="connsiteY0" fmla="*/ 3470745 h 3470745"/>
                <a:gd name="connsiteX1" fmla="*/ 0 w 966571"/>
                <a:gd name="connsiteY1" fmla="*/ 0 h 3470745"/>
                <a:gd name="connsiteX2" fmla="*/ 966571 w 966571"/>
                <a:gd name="connsiteY2" fmla="*/ 3470745 h 3470745"/>
                <a:gd name="connsiteX3" fmla="*/ 349858 w 966571"/>
                <a:gd name="connsiteY3" fmla="*/ 3470745 h 3470745"/>
                <a:gd name="connsiteX0" fmla="*/ 0 w 616713"/>
                <a:gd name="connsiteY0" fmla="*/ 3279914 h 3279914"/>
                <a:gd name="connsiteX1" fmla="*/ 119269 w 616713"/>
                <a:gd name="connsiteY1" fmla="*/ 0 h 3279914"/>
                <a:gd name="connsiteX2" fmla="*/ 616713 w 616713"/>
                <a:gd name="connsiteY2" fmla="*/ 3279914 h 3279914"/>
                <a:gd name="connsiteX3" fmla="*/ 0 w 616713"/>
                <a:gd name="connsiteY3" fmla="*/ 3279914 h 3279914"/>
                <a:gd name="connsiteX0" fmla="*/ 341906 w 958619"/>
                <a:gd name="connsiteY0" fmla="*/ 3279914 h 3279914"/>
                <a:gd name="connsiteX1" fmla="*/ 0 w 958619"/>
                <a:gd name="connsiteY1" fmla="*/ 0 h 3279914"/>
                <a:gd name="connsiteX2" fmla="*/ 958619 w 958619"/>
                <a:gd name="connsiteY2" fmla="*/ 3279914 h 3279914"/>
                <a:gd name="connsiteX3" fmla="*/ 341906 w 958619"/>
                <a:gd name="connsiteY3" fmla="*/ 3279914 h 3279914"/>
                <a:gd name="connsiteX0" fmla="*/ 421419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21419 w 958619"/>
                <a:gd name="connsiteY3" fmla="*/ 3295817 h 3295817"/>
                <a:gd name="connsiteX0" fmla="*/ 405517 w 958619"/>
                <a:gd name="connsiteY0" fmla="*/ 3295817 h 3295817"/>
                <a:gd name="connsiteX1" fmla="*/ 0 w 958619"/>
                <a:gd name="connsiteY1" fmla="*/ 0 h 3295817"/>
                <a:gd name="connsiteX2" fmla="*/ 958619 w 958619"/>
                <a:gd name="connsiteY2" fmla="*/ 3279914 h 3295817"/>
                <a:gd name="connsiteX3" fmla="*/ 405517 w 958619"/>
                <a:gd name="connsiteY3" fmla="*/ 3295817 h 3295817"/>
                <a:gd name="connsiteX0" fmla="*/ 384252 w 937354"/>
                <a:gd name="connsiteY0" fmla="*/ 3258603 h 3258603"/>
                <a:gd name="connsiteX1" fmla="*/ 0 w 937354"/>
                <a:gd name="connsiteY1" fmla="*/ 0 h 3258603"/>
                <a:gd name="connsiteX2" fmla="*/ 937354 w 937354"/>
                <a:gd name="connsiteY2" fmla="*/ 3242700 h 3258603"/>
                <a:gd name="connsiteX3" fmla="*/ 384252 w 937354"/>
                <a:gd name="connsiteY3" fmla="*/ 3258603 h 3258603"/>
                <a:gd name="connsiteX0" fmla="*/ 405517 w 958619"/>
                <a:gd name="connsiteY0" fmla="*/ 3253287 h 3253287"/>
                <a:gd name="connsiteX1" fmla="*/ 0 w 958619"/>
                <a:gd name="connsiteY1" fmla="*/ 0 h 3253287"/>
                <a:gd name="connsiteX2" fmla="*/ 958619 w 958619"/>
                <a:gd name="connsiteY2" fmla="*/ 3237384 h 3253287"/>
                <a:gd name="connsiteX3" fmla="*/ 405517 w 958619"/>
                <a:gd name="connsiteY3" fmla="*/ 3253287 h 3253287"/>
                <a:gd name="connsiteX0" fmla="*/ 405517 w 958619"/>
                <a:gd name="connsiteY0" fmla="*/ 3242655 h 3242655"/>
                <a:gd name="connsiteX1" fmla="*/ 0 w 958619"/>
                <a:gd name="connsiteY1" fmla="*/ 0 h 3242655"/>
                <a:gd name="connsiteX2" fmla="*/ 958619 w 958619"/>
                <a:gd name="connsiteY2" fmla="*/ 3237384 h 3242655"/>
                <a:gd name="connsiteX3" fmla="*/ 405517 w 958619"/>
                <a:gd name="connsiteY3" fmla="*/ 3242655 h 3242655"/>
                <a:gd name="connsiteX0" fmla="*/ 618168 w 958619"/>
                <a:gd name="connsiteY0" fmla="*/ 3178859 h 3237384"/>
                <a:gd name="connsiteX1" fmla="*/ 0 w 958619"/>
                <a:gd name="connsiteY1" fmla="*/ 0 h 3237384"/>
                <a:gd name="connsiteX2" fmla="*/ 958619 w 958619"/>
                <a:gd name="connsiteY2" fmla="*/ 3237384 h 3237384"/>
                <a:gd name="connsiteX3" fmla="*/ 618168 w 958619"/>
                <a:gd name="connsiteY3" fmla="*/ 3178859 h 3237384"/>
                <a:gd name="connsiteX0" fmla="*/ 400201 w 958619"/>
                <a:gd name="connsiteY0" fmla="*/ 3242654 h 3242654"/>
                <a:gd name="connsiteX1" fmla="*/ 0 w 958619"/>
                <a:gd name="connsiteY1" fmla="*/ 0 h 3242654"/>
                <a:gd name="connsiteX2" fmla="*/ 958619 w 958619"/>
                <a:gd name="connsiteY2" fmla="*/ 3237384 h 3242654"/>
                <a:gd name="connsiteX3" fmla="*/ 400201 w 958619"/>
                <a:gd name="connsiteY3" fmla="*/ 3242654 h 3242654"/>
                <a:gd name="connsiteX0" fmla="*/ 415676 w 974094"/>
                <a:gd name="connsiteY0" fmla="*/ 3649403 h 3649403"/>
                <a:gd name="connsiteX1" fmla="*/ 0 w 974094"/>
                <a:gd name="connsiteY1" fmla="*/ 0 h 3649403"/>
                <a:gd name="connsiteX2" fmla="*/ 974094 w 974094"/>
                <a:gd name="connsiteY2" fmla="*/ 3644133 h 3649403"/>
                <a:gd name="connsiteX3" fmla="*/ 415676 w 974094"/>
                <a:gd name="connsiteY3" fmla="*/ 3649403 h 3649403"/>
                <a:gd name="connsiteX0" fmla="*/ 222243 w 780661"/>
                <a:gd name="connsiteY0" fmla="*/ 3291077 h 3291077"/>
                <a:gd name="connsiteX1" fmla="*/ 0 w 780661"/>
                <a:gd name="connsiteY1" fmla="*/ 0 h 3291077"/>
                <a:gd name="connsiteX2" fmla="*/ 780661 w 780661"/>
                <a:gd name="connsiteY2" fmla="*/ 3285807 h 3291077"/>
                <a:gd name="connsiteX3" fmla="*/ 222243 w 780661"/>
                <a:gd name="connsiteY3" fmla="*/ 3291077 h 3291077"/>
                <a:gd name="connsiteX0" fmla="*/ 222243 w 771866"/>
                <a:gd name="connsiteY0" fmla="*/ 3291077 h 3314861"/>
                <a:gd name="connsiteX1" fmla="*/ 0 w 771866"/>
                <a:gd name="connsiteY1" fmla="*/ 0 h 3314861"/>
                <a:gd name="connsiteX2" fmla="*/ 771866 w 771866"/>
                <a:gd name="connsiteY2" fmla="*/ 3314861 h 3314861"/>
                <a:gd name="connsiteX3" fmla="*/ 222243 w 771866"/>
                <a:gd name="connsiteY3" fmla="*/ 3291077 h 3314861"/>
                <a:gd name="connsiteX0" fmla="*/ 222243 w 780661"/>
                <a:gd name="connsiteY0" fmla="*/ 3291077 h 3295492"/>
                <a:gd name="connsiteX1" fmla="*/ 0 w 780661"/>
                <a:gd name="connsiteY1" fmla="*/ 0 h 3295492"/>
                <a:gd name="connsiteX2" fmla="*/ 780661 w 780661"/>
                <a:gd name="connsiteY2" fmla="*/ 3295492 h 3295492"/>
                <a:gd name="connsiteX3" fmla="*/ 222243 w 780661"/>
                <a:gd name="connsiteY3" fmla="*/ 3291077 h 329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0661" h="3295492">
                  <a:moveTo>
                    <a:pt x="222243" y="3291077"/>
                  </a:moveTo>
                  <a:lnTo>
                    <a:pt x="0" y="0"/>
                  </a:lnTo>
                  <a:lnTo>
                    <a:pt x="780661" y="3295492"/>
                  </a:lnTo>
                  <a:lnTo>
                    <a:pt x="222243" y="329107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8000">
                  <a:srgbClr val="54C3F1"/>
                </a:gs>
                <a:gs pos="100000">
                  <a:srgbClr val="1C2B76">
                    <a:alpha val="80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76"/>
            </a:p>
          </p:txBody>
        </p:sp>
        <p:sp>
          <p:nvSpPr>
            <p:cNvPr id="11" name="直角三角形 10">
              <a:extLst>
                <a:ext uri="{FF2B5EF4-FFF2-40B4-BE49-F238E27FC236}">
                  <a16:creationId xmlns:a16="http://schemas.microsoft.com/office/drawing/2014/main" id="{7B2AB7C1-FA45-361B-142A-1F27F0B554CD}"/>
                </a:ext>
              </a:extLst>
            </p:cNvPr>
            <p:cNvSpPr/>
            <p:nvPr userDrawn="1"/>
          </p:nvSpPr>
          <p:spPr>
            <a:xfrm flipH="1">
              <a:off x="8007151" y="1695961"/>
              <a:ext cx="627763" cy="5032375"/>
            </a:xfrm>
            <a:prstGeom prst="rtTriangle">
              <a:avLst/>
            </a:prstGeom>
            <a:gradFill flip="none" rotWithShape="1">
              <a:gsLst>
                <a:gs pos="0">
                  <a:srgbClr val="54C3F1">
                    <a:alpha val="60000"/>
                  </a:srgbClr>
                </a:gs>
                <a:gs pos="69000">
                  <a:srgbClr val="54C3F1"/>
                </a:gs>
                <a:gs pos="100000">
                  <a:srgbClr val="1C2B76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76"/>
            </a:p>
          </p:txBody>
        </p:sp>
      </p:grpSp>
      <p:pic>
        <p:nvPicPr>
          <p:cNvPr id="12" name="図 11"/>
          <p:cNvPicPr>
            <a:picLocks noChangeAspect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274" y="6386391"/>
            <a:ext cx="609864" cy="45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48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4" r:id="rId9"/>
    <p:sldLayoutId id="2147483675" r:id="rId10"/>
  </p:sldLayoutIdLst>
  <p:hf hdr="0" ftr="0" dt="0"/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61993" rtl="0" eaLnBrk="1" latinLnBrk="0" hangingPunct="1">
        <a:lnSpc>
          <a:spcPct val="50000"/>
        </a:lnSpc>
        <a:spcBef>
          <a:spcPts val="942"/>
        </a:spcBef>
        <a:buFont typeface="Arial" panose="020B0604020202020204" pitchFamily="34" charset="0"/>
        <a:buNone/>
        <a:defRPr kumimoji="1" sz="770" b="1" kern="1200">
          <a:solidFill>
            <a:schemeClr val="bg1">
              <a:lumMod val="65000"/>
            </a:schemeClr>
          </a:solidFill>
          <a:latin typeface="+mn-ea"/>
          <a:ea typeface="+mn-ea"/>
          <a:cs typeface="+mn-cs"/>
        </a:defRPr>
      </a:lvl1pPr>
      <a:lvl2pPr marL="430996" indent="0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None/>
        <a:defRPr kumimoji="1" sz="770" kern="1200">
          <a:solidFill>
            <a:schemeClr val="tx1"/>
          </a:solidFill>
          <a:latin typeface="+mn-ea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770" kern="1200">
          <a:solidFill>
            <a:schemeClr val="tx1"/>
          </a:solidFill>
          <a:latin typeface="+mn-ea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770" kern="1200">
          <a:solidFill>
            <a:schemeClr val="tx1"/>
          </a:solidFill>
          <a:latin typeface="+mn-ea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770" kern="1200">
          <a:solidFill>
            <a:schemeClr val="tx1"/>
          </a:solidFill>
          <a:latin typeface="+mn-ea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3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eb.pref.hyogo.lg.jp/nk22/af17_000000001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7926B-6987-318F-21D3-3B7EEB850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サブタイトル 2">
            <a:extLst>
              <a:ext uri="{FF2B5EF4-FFF2-40B4-BE49-F238E27FC236}">
                <a16:creationId xmlns:a16="http://schemas.microsoft.com/office/drawing/2014/main" id="{1C22C3ED-0E29-22E0-F849-963881462105}"/>
              </a:ext>
            </a:extLst>
          </p:cNvPr>
          <p:cNvSpPr txBox="1">
            <a:spLocks/>
          </p:cNvSpPr>
          <p:nvPr/>
        </p:nvSpPr>
        <p:spPr>
          <a:xfrm>
            <a:off x="580138" y="3167521"/>
            <a:ext cx="8207127" cy="2241137"/>
          </a:xfrm>
          <a:prstGeom prst="rect">
            <a:avLst/>
          </a:prstGeom>
          <a:gradFill>
            <a:gsLst>
              <a:gs pos="0">
                <a:srgbClr val="F7FDFF"/>
              </a:gs>
              <a:gs pos="100000">
                <a:srgbClr val="EBFAFF"/>
              </a:gs>
            </a:gsLst>
            <a:lin ang="108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86204" tIns="43102" rIns="86204" bIns="43102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/>
              <a:ea typeface="游ゴシック"/>
              <a:cs typeface="+mn-cs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FAC69F15-8CF5-4E97-3B5E-14936E91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735" y="320512"/>
            <a:ext cx="4911952" cy="399941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林野火災の予防の徹底について</a:t>
            </a:r>
            <a:endParaRPr kumimoji="1" lang="ja-JP" altLang="en-US" sz="2400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35185-913D-B35A-9E6F-8AEC6E0388B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76194" y="703892"/>
            <a:ext cx="6095852" cy="56378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1600" b="1" dirty="0">
                <a:solidFill>
                  <a:srgbClr val="1286AD"/>
                </a:solidFill>
              </a:rPr>
              <a:t>　</a:t>
            </a:r>
            <a:r>
              <a:rPr lang="ja-JP" altLang="en-US" sz="1800" b="1" dirty="0">
                <a:solidFill>
                  <a:srgbClr val="1286AD"/>
                </a:solidFill>
              </a:rPr>
              <a:t>●林野火災が増加しています！</a:t>
            </a:r>
            <a:endParaRPr lang="en-US" altLang="ja-JP" sz="1600" b="1" dirty="0">
              <a:solidFill>
                <a:srgbClr val="1286AD"/>
              </a:solidFill>
            </a:endParaRPr>
          </a:p>
        </p:txBody>
      </p:sp>
      <p:sp>
        <p:nvSpPr>
          <p:cNvPr id="24" name="テキスト プレースホルダー 3">
            <a:extLst>
              <a:ext uri="{FF2B5EF4-FFF2-40B4-BE49-F238E27FC236}">
                <a16:creationId xmlns:a16="http://schemas.microsoft.com/office/drawing/2014/main" id="{C9E24E13-0FC6-C82F-9E94-5A2E657E1B1D}"/>
              </a:ext>
            </a:extLst>
          </p:cNvPr>
          <p:cNvSpPr txBox="1">
            <a:spLocks/>
          </p:cNvSpPr>
          <p:nvPr/>
        </p:nvSpPr>
        <p:spPr>
          <a:xfrm>
            <a:off x="356735" y="5362274"/>
            <a:ext cx="4883373" cy="51218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defTabSz="1007943" rtl="0" eaLnBrk="1" latinLnBrk="0" hangingPunct="1">
              <a:lnSpc>
                <a:spcPct val="100000"/>
              </a:lnSpc>
              <a:spcBef>
                <a:spcPts val="1102"/>
              </a:spcBef>
              <a:buFont typeface="Wingdings" panose="05000000000000000000" pitchFamily="2" charset="2"/>
              <a:buNone/>
              <a:defRPr kumimoji="1" sz="1800" b="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1pPr>
            <a:lvl2pPr marL="3714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625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2pPr>
            <a:lvl3pPr marL="7429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463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3pPr>
            <a:lvl4pPr marL="11144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4pPr>
            <a:lvl5pPr marL="14859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5pPr>
            <a:lvl6pPr marL="185737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1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61993" rtl="0" eaLnBrk="1" fontAlgn="auto" latinLnBrk="0" hangingPunct="1">
              <a:lnSpc>
                <a:spcPct val="15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286AD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●関連</a:t>
            </a:r>
            <a:r>
              <a:rPr lang="ja-JP" altLang="en-US" sz="1600" b="1" dirty="0">
                <a:solidFill>
                  <a:srgbClr val="1286AD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1286AD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9CFAAC8A-E050-37D7-7D22-E1ED26B3B5CE}"/>
              </a:ext>
            </a:extLst>
          </p:cNvPr>
          <p:cNvSpPr txBox="1">
            <a:spLocks/>
          </p:cNvSpPr>
          <p:nvPr/>
        </p:nvSpPr>
        <p:spPr>
          <a:xfrm>
            <a:off x="576939" y="1207861"/>
            <a:ext cx="8207126" cy="1833639"/>
          </a:xfrm>
          <a:prstGeom prst="rect">
            <a:avLst/>
          </a:prstGeom>
          <a:gradFill flip="none" rotWithShape="1">
            <a:gsLst>
              <a:gs pos="100000">
                <a:srgbClr val="F1FCFF"/>
              </a:gs>
              <a:gs pos="0">
                <a:srgbClr val="F7FDFF"/>
              </a:gs>
              <a:gs pos="100000">
                <a:srgbClr val="EBFAFF"/>
              </a:gs>
            </a:gsLst>
            <a:lin ang="108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86204" tIns="43102" rIns="86204" bIns="43102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600" dirty="0">
                <a:solidFill>
                  <a:srgbClr val="0000CC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令和７年２月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ea"/>
                <a:cs typeface="+mn-cs"/>
              </a:rPr>
              <a:t>26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日に岩手県大船渡市において大規模な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林野火災が発生し、緊急消防援助隊を含む多くの消防隊等に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より消火活動が行われました。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その後全国各地において林野火災が多く発生しています。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出火原因は主に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火の不始末、不注意等の人為的な要因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です</a:t>
            </a:r>
            <a:r>
              <a:rPr lang="ja-JP" altLang="en-US" sz="1600" dirty="0">
                <a:solidFill>
                  <a:srgbClr val="0000CC"/>
                </a:solidFill>
                <a:latin typeface="Calibri" panose="020F0502020204030204"/>
                <a:ea typeface="游ゴシック" panose="020B0400000000000000" pitchFamily="50" charset="-128"/>
              </a:rPr>
              <a:t>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林野火災の予防のため、以下のことに注意しましょう！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游ゴシック"/>
              <a:ea typeface="游ゴシック"/>
              <a:cs typeface="+mn-cs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7447F460-1367-1256-0005-4D0B9DD8871E}"/>
              </a:ext>
            </a:extLst>
          </p:cNvPr>
          <p:cNvSpPr txBox="1">
            <a:spLocks/>
          </p:cNvSpPr>
          <p:nvPr/>
        </p:nvSpPr>
        <p:spPr>
          <a:xfrm>
            <a:off x="576939" y="5829539"/>
            <a:ext cx="7984648" cy="887862"/>
          </a:xfrm>
          <a:prstGeom prst="rect">
            <a:avLst/>
          </a:prstGeom>
          <a:gradFill>
            <a:gsLst>
              <a:gs pos="0">
                <a:srgbClr val="F7FDFF"/>
              </a:gs>
              <a:gs pos="100000">
                <a:srgbClr val="EBFAFF"/>
              </a:gs>
            </a:gsLst>
            <a:lin ang="108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86204" tIns="43102" rIns="86204" bIns="43102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61993" rtl="0" eaLnBrk="1" fontAlgn="auto" latinLnBrk="0" hangingPunct="1">
              <a:lnSpc>
                <a:spcPct val="120000"/>
              </a:lnSpc>
              <a:spcBef>
                <a:spcPts val="5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農林水産部 治山課による山火事を防ぐための注意事項がまとめられています。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B9D0E28-1FFF-D9E5-6AF8-E748F080E823}"/>
              </a:ext>
            </a:extLst>
          </p:cNvPr>
          <p:cNvGrpSpPr/>
          <p:nvPr/>
        </p:nvGrpSpPr>
        <p:grpSpPr>
          <a:xfrm>
            <a:off x="675522" y="3234732"/>
            <a:ext cx="8408413" cy="2127542"/>
            <a:chOff x="7090310" y="2511865"/>
            <a:chExt cx="3518172" cy="2217387"/>
          </a:xfrm>
        </p:grpSpPr>
        <p:sp>
          <p:nvSpPr>
            <p:cNvPr id="48" name="テキスト プレースホルダー 4">
              <a:extLst>
                <a:ext uri="{FF2B5EF4-FFF2-40B4-BE49-F238E27FC236}">
                  <a16:creationId xmlns:a16="http://schemas.microsoft.com/office/drawing/2014/main" id="{B0C450A1-73A9-4E4C-1B57-369AEBD8C04B}"/>
                </a:ext>
              </a:extLst>
            </p:cNvPr>
            <p:cNvSpPr txBox="1">
              <a:spLocks/>
            </p:cNvSpPr>
            <p:nvPr/>
          </p:nvSpPr>
          <p:spPr>
            <a:xfrm>
              <a:off x="7090310" y="2511865"/>
              <a:ext cx="3326651" cy="2217387"/>
            </a:xfrm>
            <a:prstGeom prst="roundRect">
              <a:avLst>
                <a:gd name="adj" fmla="val 3266"/>
              </a:avLst>
            </a:prstGeom>
            <a:ln w="12700" cap="flat" cmpd="sng" algn="ctr">
              <a:solidFill>
                <a:schemeClr val="accent5"/>
              </a:solidFill>
              <a:prstDash val="dash"/>
              <a:miter lim="800000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t">
              <a:noAutofit/>
            </a:bodyPr>
            <a:lstStyle>
              <a:lvl1pPr marL="0" indent="0" algn="l" defTabSz="1007943" rtl="0" eaLnBrk="1" latinLnBrk="0" hangingPunct="1">
                <a:lnSpc>
                  <a:spcPct val="50000"/>
                </a:lnSpc>
                <a:spcBef>
                  <a:spcPts val="1102"/>
                </a:spcBef>
                <a:buFont typeface="Arial" panose="020B0604020202020204" pitchFamily="34" charset="0"/>
                <a:buNone/>
                <a:defRPr kumimoji="1" sz="9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503971" indent="0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None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1259929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763900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2267872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9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771844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3275815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779787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4283758" indent="-251986" algn="l" defTabSz="1007943" rtl="0" eaLnBrk="1" latinLnBrk="0" hangingPunct="1">
                <a:lnSpc>
                  <a:spcPct val="90000"/>
                </a:lnSpc>
                <a:spcBef>
                  <a:spcPts val="551"/>
                </a:spcBef>
                <a:buFont typeface="Arial" panose="020B0604020202020204" pitchFamily="34" charset="0"/>
                <a:buChar char="•"/>
                <a:defRPr kumimoji="1" sz="1984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61993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1" lang="en-US" altLang="ja-JP" sz="1368" b="0" i="0" u="none" strike="noStrike" kern="1200" cap="none" spc="-128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F2716C59-9B6F-AB2B-4663-2CD467215829}"/>
                </a:ext>
              </a:extLst>
            </p:cNvPr>
            <p:cNvGrpSpPr/>
            <p:nvPr/>
          </p:nvGrpSpPr>
          <p:grpSpPr>
            <a:xfrm>
              <a:off x="7146536" y="2579708"/>
              <a:ext cx="3461946" cy="1553279"/>
              <a:chOff x="7146536" y="2579708"/>
              <a:chExt cx="3461946" cy="1553279"/>
            </a:xfrm>
          </p:grpSpPr>
          <p:grpSp>
            <p:nvGrpSpPr>
              <p:cNvPr id="49" name="グループ化 48">
                <a:extLst>
                  <a:ext uri="{FF2B5EF4-FFF2-40B4-BE49-F238E27FC236}">
                    <a16:creationId xmlns:a16="http://schemas.microsoft.com/office/drawing/2014/main" id="{F14827F2-D49D-1C8F-D117-FB7940F2C49B}"/>
                  </a:ext>
                </a:extLst>
              </p:cNvPr>
              <p:cNvGrpSpPr/>
              <p:nvPr/>
            </p:nvGrpSpPr>
            <p:grpSpPr>
              <a:xfrm>
                <a:off x="7146536" y="2579708"/>
                <a:ext cx="3461946" cy="1553279"/>
                <a:chOff x="7032461" y="2516653"/>
                <a:chExt cx="3461946" cy="1664642"/>
              </a:xfrm>
            </p:grpSpPr>
            <p:grpSp>
              <p:nvGrpSpPr>
                <p:cNvPr id="21" name="グループ化 20">
                  <a:extLst>
                    <a:ext uri="{FF2B5EF4-FFF2-40B4-BE49-F238E27FC236}">
                      <a16:creationId xmlns:a16="http://schemas.microsoft.com/office/drawing/2014/main" id="{CB04D1C3-F367-5D7C-16F4-1891A4120465}"/>
                    </a:ext>
                  </a:extLst>
                </p:cNvPr>
                <p:cNvGrpSpPr/>
                <p:nvPr/>
              </p:nvGrpSpPr>
              <p:grpSpPr>
                <a:xfrm>
                  <a:off x="7032461" y="2516653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9" name="ホームベース 8">
                    <a:extLst>
                      <a:ext uri="{FF2B5EF4-FFF2-40B4-BE49-F238E27FC236}">
                        <a16:creationId xmlns:a16="http://schemas.microsoft.com/office/drawing/2014/main" id="{B2F285E1-EEE3-4B75-8DE1-60B743DF8CCF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  <a:ln>
                    <a:solidFill>
                      <a:schemeClr val="accent5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1">
                    <a:schemeClr val="accent5"/>
                  </a:lnRef>
                  <a:fillRef idx="3">
                    <a:schemeClr val="accent5"/>
                  </a:fillRef>
                  <a:effectRef idx="2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368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rPr>
                      <a:t>まずその日の天候を確認</a:t>
                    </a:r>
                  </a:p>
                </p:txBody>
              </p:sp>
              <p:cxnSp>
                <p:nvCxnSpPr>
                  <p:cNvPr id="15" name="直線コネクタ 14">
                    <a:extLst>
                      <a:ext uri="{FF2B5EF4-FFF2-40B4-BE49-F238E27FC236}">
                        <a16:creationId xmlns:a16="http://schemas.microsoft.com/office/drawing/2014/main" id="{BB45E93B-B7B5-3D51-7BC1-207F730CA07A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7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" name="グループ化 38">
                  <a:extLst>
                    <a:ext uri="{FF2B5EF4-FFF2-40B4-BE49-F238E27FC236}">
                      <a16:creationId xmlns:a16="http://schemas.microsoft.com/office/drawing/2014/main" id="{6592AC89-C16A-D5C0-62BB-B6D30A59EC29}"/>
                    </a:ext>
                  </a:extLst>
                </p:cNvPr>
                <p:cNvGrpSpPr/>
                <p:nvPr/>
              </p:nvGrpSpPr>
              <p:grpSpPr>
                <a:xfrm>
                  <a:off x="7032461" y="3148949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40" name="ホームベース 39">
                    <a:extLst>
                      <a:ext uri="{FF2B5EF4-FFF2-40B4-BE49-F238E27FC236}">
                        <a16:creationId xmlns:a16="http://schemas.microsoft.com/office/drawing/2014/main" id="{45332537-358C-BF6C-694C-082DE9DD0C84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1" lang="ja-JP" altLang="en-US" sz="1368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游ゴシック" panose="020B0400000000000000" pitchFamily="50" charset="-128"/>
                        <a:cs typeface="+mn-cs"/>
                      </a:rPr>
                      <a:t>火を使うときは</a:t>
                    </a:r>
                    <a:r>
                      <a:rPr lang="ja-JP" altLang="en-US" sz="1368" b="1" dirty="0">
                        <a:solidFill>
                          <a:schemeClr val="tx1"/>
                        </a:solidFill>
                        <a:latin typeface="Calibri" panose="020F0502020204030204"/>
                        <a:ea typeface="游ゴシック" panose="020B0400000000000000" pitchFamily="50" charset="-128"/>
                      </a:rPr>
                      <a:t>・・・</a:t>
                    </a:r>
                    <a:endParaRPr kumimoji="1" lang="ja-JP" altLang="en-US" sz="1368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cxnSp>
                <p:nvCxnSpPr>
                  <p:cNvPr id="41" name="直線コネクタ 40">
                    <a:extLst>
                      <a:ext uri="{FF2B5EF4-FFF2-40B4-BE49-F238E27FC236}">
                        <a16:creationId xmlns:a16="http://schemas.microsoft.com/office/drawing/2014/main" id="{968445E8-BF95-C418-8540-F52049718972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7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" name="グループ化 41">
                  <a:extLst>
                    <a:ext uri="{FF2B5EF4-FFF2-40B4-BE49-F238E27FC236}">
                      <a16:creationId xmlns:a16="http://schemas.microsoft.com/office/drawing/2014/main" id="{3CFBBC41-355A-7806-032E-BE3E275BB47A}"/>
                    </a:ext>
                  </a:extLst>
                </p:cNvPr>
                <p:cNvGrpSpPr/>
                <p:nvPr/>
              </p:nvGrpSpPr>
              <p:grpSpPr>
                <a:xfrm>
                  <a:off x="7032461" y="3781245"/>
                  <a:ext cx="3209930" cy="400050"/>
                  <a:chOff x="7032461" y="2516653"/>
                  <a:chExt cx="3209930" cy="400050"/>
                </a:xfrm>
              </p:grpSpPr>
              <p:sp>
                <p:nvSpPr>
                  <p:cNvPr id="43" name="ホームベース 42">
                    <a:extLst>
                      <a:ext uri="{FF2B5EF4-FFF2-40B4-BE49-F238E27FC236}">
                        <a16:creationId xmlns:a16="http://schemas.microsoft.com/office/drawing/2014/main" id="{9613ED7C-7434-D864-14C6-D9DD14843D52}"/>
                      </a:ext>
                    </a:extLst>
                  </p:cNvPr>
                  <p:cNvSpPr/>
                  <p:nvPr/>
                </p:nvSpPr>
                <p:spPr>
                  <a:xfrm>
                    <a:off x="7032461" y="2516653"/>
                    <a:ext cx="1130464" cy="400050"/>
                  </a:xfrm>
                  <a:prstGeom prst="homePlate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851358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1368" b="1" dirty="0">
                        <a:solidFill>
                          <a:schemeClr val="tx1"/>
                        </a:solidFill>
                        <a:latin typeface="Calibri" panose="020F0502020204030204"/>
                        <a:ea typeface="游ゴシック" panose="020B0400000000000000" pitchFamily="50" charset="-128"/>
                      </a:rPr>
                      <a:t>火の始末までしっかりと</a:t>
                    </a:r>
                    <a:endParaRPr kumimoji="1" lang="ja-JP" altLang="en-US" sz="1368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cxnSp>
                <p:nvCxnSpPr>
                  <p:cNvPr id="44" name="直線コネクタ 43">
                    <a:extLst>
                      <a:ext uri="{FF2B5EF4-FFF2-40B4-BE49-F238E27FC236}">
                        <a16:creationId xmlns:a16="http://schemas.microsoft.com/office/drawing/2014/main" id="{B26CA5CD-D1D3-D0C0-AEF8-42745ABF032E}"/>
                      </a:ext>
                    </a:extLst>
                  </p:cNvPr>
                  <p:cNvCxnSpPr/>
                  <p:nvPr/>
                </p:nvCxnSpPr>
                <p:spPr>
                  <a:xfrm>
                    <a:off x="7089217" y="2913266"/>
                    <a:ext cx="3153174" cy="0"/>
                  </a:xfrm>
                  <a:prstGeom prst="line">
                    <a:avLst/>
                  </a:prstGeom>
                </p:spPr>
                <p:style>
                  <a:lnRef idx="1">
                    <a:schemeClr val="accent2"/>
                  </a:lnRef>
                  <a:fillRef idx="0">
                    <a:schemeClr val="accent2"/>
                  </a:fillRef>
                  <a:effectRef idx="0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5" name="テキスト プレースホルダー 4">
                  <a:extLst>
                    <a:ext uri="{FF2B5EF4-FFF2-40B4-BE49-F238E27FC236}">
                      <a16:creationId xmlns:a16="http://schemas.microsoft.com/office/drawing/2014/main" id="{7FA099E3-2FD9-B2DC-3EC8-5902ACAB07F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5" y="2521513"/>
                  <a:ext cx="2119826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lang="ja-JP" altLang="en-US" sz="1500" spc="-128" dirty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rPr>
                    <a:t>風の強い日、乾燥しているときは</a:t>
                  </a:r>
                  <a:r>
                    <a:rPr lang="ja-JP" altLang="en-US" sz="1500" spc="-128" dirty="0">
                      <a:solidFill>
                        <a:srgbClr val="FF0000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rPr>
                    <a:t>たき火や火入れをしない！</a:t>
                  </a:r>
                  <a:endParaRPr kumimoji="1" lang="en-US" altLang="ja-JP" sz="1500" i="0" u="none" strike="noStrike" kern="1200" cap="none" spc="-128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6" name="テキスト プレースホルダー 4">
                  <a:extLst>
                    <a:ext uri="{FF2B5EF4-FFF2-40B4-BE49-F238E27FC236}">
                      <a16:creationId xmlns:a16="http://schemas.microsoft.com/office/drawing/2014/main" id="{52A05CA4-AB4F-CB86-EAA0-4BD731B7A2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4" y="3179918"/>
                  <a:ext cx="2331483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1" lang="ja-JP" altLang="en-US" sz="1500" i="0" u="none" strike="noStrike" kern="1200" cap="none" spc="-128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周りに燃えやすいものがないか・</a:t>
                  </a:r>
                  <a:r>
                    <a:rPr kumimoji="1" lang="ja-JP" altLang="en-US" sz="1500" i="0" u="none" strike="noStrike" kern="1200" cap="none" spc="-128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消火の準備を忘れずに</a:t>
                  </a:r>
                  <a:endParaRPr kumimoji="1" lang="en-US" altLang="ja-JP" sz="1500" i="0" u="none" strike="noStrike" kern="1200" cap="none" spc="-128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47" name="テキスト プレースホルダー 4">
                  <a:extLst>
                    <a:ext uri="{FF2B5EF4-FFF2-40B4-BE49-F238E27FC236}">
                      <a16:creationId xmlns:a16="http://schemas.microsoft.com/office/drawing/2014/main" id="{BB083C45-795C-A573-37E3-F27D0EF7B8F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162925" y="3838323"/>
                  <a:ext cx="2119826" cy="319016"/>
                </a:xfrm>
                <a:prstGeom prst="roundRect">
                  <a:avLst>
                    <a:gd name="adj" fmla="val 3266"/>
                  </a:avLst>
                </a:prstGeom>
                <a:noFill/>
                <a:ln w="12700" cap="flat" cmpd="sng" algn="ctr">
                  <a:noFill/>
                  <a:prstDash val="dash"/>
                  <a:miter lim="800000"/>
                </a:ln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anchor="t">
                  <a:noAutofit/>
                </a:bodyPr>
                <a:lstStyle>
                  <a:lvl1pPr marL="0" indent="0" algn="l" defTabSz="1007943" rtl="0" eaLnBrk="1" latinLnBrk="0" hangingPunct="1">
                    <a:lnSpc>
                      <a:spcPct val="50000"/>
                    </a:lnSpc>
                    <a:spcBef>
                      <a:spcPts val="1102"/>
                    </a:spcBef>
                    <a:buFont typeface="Arial" panose="020B0604020202020204" pitchFamily="34" charset="0"/>
                    <a:buNone/>
                    <a:defRPr kumimoji="1" sz="900" b="1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503971" indent="0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None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259929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763900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267872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9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771844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3275815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779787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4283758" indent="-251986" algn="l" defTabSz="1007943" rtl="0" eaLnBrk="1" latinLnBrk="0" hangingPunct="1">
                    <a:lnSpc>
                      <a:spcPct val="90000"/>
                    </a:lnSpc>
                    <a:spcBef>
                      <a:spcPts val="551"/>
                    </a:spcBef>
                    <a:buFont typeface="Arial" panose="020B0604020202020204" pitchFamily="34" charset="0"/>
                    <a:buChar char="•"/>
                    <a:defRPr kumimoji="1" sz="1984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861993" rtl="0" eaLnBrk="1" fontAlgn="auto" latinLnBrk="0" hangingPunct="1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1" lang="ja-JP" altLang="en-US" sz="150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游ゴシック" panose="020B0400000000000000" pitchFamily="50" charset="-128"/>
                      <a:ea typeface="游ゴシック" panose="020B0400000000000000" pitchFamily="50" charset="-128"/>
                      <a:cs typeface="+mn-cs"/>
                    </a:rPr>
                    <a:t>完全に火が消えたかチェック！</a:t>
                  </a:r>
                  <a:endParaRPr kumimoji="1" lang="en-US" altLang="ja-JP" sz="150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  <p:sp>
            <p:nvSpPr>
              <p:cNvPr id="51" name="二等辺三角形 50">
                <a:extLst>
                  <a:ext uri="{FF2B5EF4-FFF2-40B4-BE49-F238E27FC236}">
                    <a16:creationId xmlns:a16="http://schemas.microsoft.com/office/drawing/2014/main" id="{75F5D656-CF73-9700-14CD-D05F1486DD88}"/>
                  </a:ext>
                </a:extLst>
              </p:cNvPr>
              <p:cNvSpPr/>
              <p:nvPr/>
            </p:nvSpPr>
            <p:spPr>
              <a:xfrm rot="10800000">
                <a:off x="7184671" y="3019156"/>
                <a:ext cx="876300" cy="9749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5135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76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52" name="二等辺三角形 51">
                <a:extLst>
                  <a:ext uri="{FF2B5EF4-FFF2-40B4-BE49-F238E27FC236}">
                    <a16:creationId xmlns:a16="http://schemas.microsoft.com/office/drawing/2014/main" id="{F5A6FF34-B73D-5E07-0AF3-2FE6DA0DC2A2}"/>
                  </a:ext>
                </a:extLst>
              </p:cNvPr>
              <p:cNvSpPr/>
              <p:nvPr/>
            </p:nvSpPr>
            <p:spPr>
              <a:xfrm rot="10800000">
                <a:off x="7194196" y="3609706"/>
                <a:ext cx="876300" cy="97497"/>
              </a:xfrm>
              <a:prstGeom prst="triangl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85135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76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56" name="正方形/長方形 80">
            <a:extLst>
              <a:ext uri="{FF2B5EF4-FFF2-40B4-BE49-F238E27FC236}">
                <a16:creationId xmlns:a16="http://schemas.microsoft.com/office/drawing/2014/main" id="{E33E2519-A664-94E9-210D-C317A3AD6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4891" y="1215743"/>
            <a:ext cx="2862980" cy="46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851358" rtl="0" eaLnBrk="1" fontAlgn="auto" latinLnBrk="0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▼令和７年３月</a:t>
            </a:r>
            <a:r>
              <a:rPr kumimoji="1" lang="en-US" altLang="ja-JP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23</a:t>
            </a:r>
            <a:r>
              <a:rPr kumimoji="1" lang="ja-JP" altLang="en-US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日に</a:t>
            </a:r>
            <a:r>
              <a:rPr kumimoji="1" lang="zh-TW" altLang="en-US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岡山市南区飽</a:t>
            </a:r>
            <a:r>
              <a:rPr kumimoji="1" lang="ja-JP" altLang="en-US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浦</a:t>
            </a:r>
            <a:endParaRPr kumimoji="1" lang="en-US" altLang="ja-JP" sz="1197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  <a:cs typeface="+mn-cs"/>
            </a:endParaRPr>
          </a:p>
          <a:p>
            <a:pPr marL="0" marR="0" lvl="0" indent="0" algn="l" defTabSz="851358" rtl="0" eaLnBrk="1" fontAlgn="auto" latinLnBrk="0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1197" dirty="0">
                <a:solidFill>
                  <a:srgbClr val="4472C4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kumimoji="1" lang="ja-JP" altLang="en-US" sz="1197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游ゴシック Light" panose="020B0300000000000000" pitchFamily="50" charset="-128"/>
                <a:ea typeface="游ゴシック Light" panose="020B0300000000000000" pitchFamily="50" charset="-128"/>
                <a:cs typeface="+mn-cs"/>
              </a:rPr>
              <a:t>で発生した山火事の様子</a:t>
            </a:r>
            <a:endParaRPr kumimoji="1" lang="en-US" altLang="ja-JP" sz="1197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游ゴシック Light" panose="020B0300000000000000" pitchFamily="50" charset="-128"/>
              <a:ea typeface="游ゴシック Light" panose="020B0300000000000000" pitchFamily="50" charset="-128"/>
              <a:cs typeface="+mn-cs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25FAE72-9B34-AA54-C26B-DD631CA93169}"/>
              </a:ext>
            </a:extLst>
          </p:cNvPr>
          <p:cNvSpPr/>
          <p:nvPr/>
        </p:nvSpPr>
        <p:spPr>
          <a:xfrm>
            <a:off x="176194" y="292352"/>
            <a:ext cx="123154" cy="369461"/>
          </a:xfrm>
          <a:prstGeom prst="rect">
            <a:avLst/>
          </a:prstGeom>
          <a:gradFill>
            <a:gsLst>
              <a:gs pos="0">
                <a:srgbClr val="54C3F1">
                  <a:alpha val="60000"/>
                </a:srgbClr>
              </a:gs>
              <a:gs pos="53000">
                <a:srgbClr val="54C3F1"/>
              </a:gs>
              <a:gs pos="100000">
                <a:srgbClr val="1C2B76">
                  <a:alpha val="6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51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7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テキスト プレースホルダー 4">
            <a:extLst>
              <a:ext uri="{FF2B5EF4-FFF2-40B4-BE49-F238E27FC236}">
                <a16:creationId xmlns:a16="http://schemas.microsoft.com/office/drawing/2014/main" id="{A24237ED-CA37-D6FB-AFE7-587D19E1CF05}"/>
              </a:ext>
            </a:extLst>
          </p:cNvPr>
          <p:cNvSpPr txBox="1">
            <a:spLocks/>
          </p:cNvSpPr>
          <p:nvPr/>
        </p:nvSpPr>
        <p:spPr>
          <a:xfrm>
            <a:off x="3049423" y="6189154"/>
            <a:ext cx="2758710" cy="449327"/>
          </a:xfrm>
          <a:prstGeom prst="roundRect">
            <a:avLst>
              <a:gd name="adj" fmla="val 50000"/>
            </a:avLst>
          </a:prstGeom>
          <a:ln w="12700" cap="flat" cmpd="sng" algn="ctr">
            <a:solidFill>
              <a:schemeClr val="accent5"/>
            </a:solidFill>
            <a:prstDash val="dash"/>
            <a:miter lim="800000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Ins="0" anchor="t">
            <a:noAutofit/>
          </a:bodyPr>
          <a:lstStyle>
            <a:lvl1pPr marL="0" indent="0" algn="l" defTabSz="1007943" rtl="0" eaLnBrk="1" latinLnBrk="0" hangingPunct="1">
              <a:lnSpc>
                <a:spcPct val="5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9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3971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kumimoji="1"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1985" lvl="1" defTabSz="861993">
              <a:lnSpc>
                <a:spcPct val="120000"/>
              </a:lnSpc>
              <a:spcBef>
                <a:spcPts val="513"/>
              </a:spcBef>
              <a:defRPr/>
            </a:pPr>
            <a:r>
              <a:rPr lang="ja-JP" altLang="en-US" sz="1400" dirty="0">
                <a:hlinkClick r:id="rId2"/>
              </a:rPr>
              <a:t>兵庫県／山火事を防ごう</a:t>
            </a:r>
            <a:endParaRPr lang="en-US" altLang="ja-JP" sz="1400" dirty="0"/>
          </a:p>
          <a:p>
            <a:pPr marL="251985" lvl="1" defTabSz="861993">
              <a:lnSpc>
                <a:spcPct val="120000"/>
              </a:lnSpc>
              <a:spcBef>
                <a:spcPts val="513"/>
              </a:spcBef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/>
              <a:ea typeface="游ゴシック"/>
              <a:cs typeface="+mn-cs"/>
            </a:endParaRPr>
          </a:p>
        </p:txBody>
      </p:sp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CC58ABD8-4287-538D-52B2-3999DAB010E0}"/>
              </a:ext>
            </a:extLst>
          </p:cNvPr>
          <p:cNvSpPr txBox="1"/>
          <p:nvPr/>
        </p:nvSpPr>
        <p:spPr>
          <a:xfrm>
            <a:off x="886308" y="6244540"/>
            <a:ext cx="1853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781995">
              <a:defRPr/>
            </a:pPr>
            <a:r>
              <a:rPr lang="ja-JP" altLang="en-US" sz="1600" dirty="0">
                <a:solidFill>
                  <a:srgbClr val="4472C4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詳細はこちら➡</a:t>
            </a:r>
          </a:p>
        </p:txBody>
      </p:sp>
      <p:pic>
        <p:nvPicPr>
          <p:cNvPr id="7" name="図 6" descr="煙が出ている空&#10;&#10;自動的に生成された説明">
            <a:extLst>
              <a:ext uri="{FF2B5EF4-FFF2-40B4-BE49-F238E27FC236}">
                <a16:creationId xmlns:a16="http://schemas.microsoft.com/office/drawing/2014/main" id="{20908A8F-C1A2-765D-F8B7-349AE9C770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1" t="28305" r="16971" b="27847"/>
          <a:stretch/>
        </p:blipFill>
        <p:spPr>
          <a:xfrm>
            <a:off x="6272046" y="1641128"/>
            <a:ext cx="2477660" cy="1367475"/>
          </a:xfrm>
          <a:prstGeom prst="rect">
            <a:avLst/>
          </a:prstGeom>
        </p:spPr>
      </p:pic>
      <p:sp>
        <p:nvSpPr>
          <p:cNvPr id="8" name="ホームベース 39">
            <a:extLst>
              <a:ext uri="{FF2B5EF4-FFF2-40B4-BE49-F238E27FC236}">
                <a16:creationId xmlns:a16="http://schemas.microsoft.com/office/drawing/2014/main" id="{0B8ED49D-17C8-D988-21CD-060E1AD67823}"/>
              </a:ext>
            </a:extLst>
          </p:cNvPr>
          <p:cNvSpPr/>
          <p:nvPr/>
        </p:nvSpPr>
        <p:spPr>
          <a:xfrm>
            <a:off x="816831" y="4981845"/>
            <a:ext cx="2696165" cy="316866"/>
          </a:xfrm>
          <a:prstGeom prst="homePlat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851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68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さらに注意！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DDCE948-A650-D06C-9310-F190EB009ED0}"/>
              </a:ext>
            </a:extLst>
          </p:cNvPr>
          <p:cNvSpPr txBox="1"/>
          <p:nvPr/>
        </p:nvSpPr>
        <p:spPr>
          <a:xfrm>
            <a:off x="3154519" y="5006474"/>
            <a:ext cx="4952973" cy="286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1475" lvl="1" defTabSz="861993">
              <a:lnSpc>
                <a:spcPts val="15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400" b="1" spc="-128" dirty="0">
                <a:solidFill>
                  <a:prstClr val="black"/>
                </a:solidFill>
                <a:latin typeface="游ゴシック"/>
                <a:ea typeface="游ゴシック"/>
              </a:rPr>
              <a:t>タバコは決められた場所で吸う。火遊びはしない・させない。</a:t>
            </a:r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3B99436A-ACBA-0FCC-A686-43FA85D4B522}"/>
              </a:ext>
            </a:extLst>
          </p:cNvPr>
          <p:cNvSpPr/>
          <p:nvPr/>
        </p:nvSpPr>
        <p:spPr>
          <a:xfrm rot="10800000">
            <a:off x="959441" y="4839233"/>
            <a:ext cx="2089982" cy="9354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513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7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DC4890CA-F527-A9F3-0D71-A8560B395144}"/>
              </a:ext>
            </a:extLst>
          </p:cNvPr>
          <p:cNvCxnSpPr/>
          <p:nvPr/>
        </p:nvCxnSpPr>
        <p:spPr>
          <a:xfrm>
            <a:off x="959441" y="5297693"/>
            <a:ext cx="7520344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613868"/>
      </p:ext>
    </p:extLst>
  </p:cSld>
  <p:clrMapOvr>
    <a:masterClrMapping/>
  </p:clrMapOvr>
</p:sld>
</file>

<file path=ppt/theme/theme1.xml><?xml version="1.0" encoding="utf-8"?>
<a:theme xmlns:a="http://schemas.openxmlformats.org/drawingml/2006/main" name="表紙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本文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124</TotalTime>
  <Words>225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Wingdings</vt:lpstr>
      <vt:lpstr>表紙</vt:lpstr>
      <vt:lpstr>本文</vt:lpstr>
      <vt:lpstr>林野火災の予防の徹底について</vt:lpstr>
    </vt:vector>
  </TitlesOfParts>
  <Company>兵庫県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稲見　俊範</dc:creator>
  <cp:lastModifiedBy>宮崎　詩織</cp:lastModifiedBy>
  <cp:revision>10</cp:revision>
  <cp:lastPrinted>2025-03-25T07:34:35Z</cp:lastPrinted>
  <dcterms:created xsi:type="dcterms:W3CDTF">2024-12-10T05:12:41Z</dcterms:created>
  <dcterms:modified xsi:type="dcterms:W3CDTF">2025-03-25T08:13:34Z</dcterms:modified>
</cp:coreProperties>
</file>