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00" d="100"/>
          <a:sy n="100" d="100"/>
        </p:scale>
        <p:origin x="87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94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25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61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8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48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54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0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67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71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50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43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02E7-C2AA-4B2A-B348-FED4A6B34DC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8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1A59A133-8238-5011-5042-836232860AE2}"/>
              </a:ext>
            </a:extLst>
          </p:cNvPr>
          <p:cNvSpPr txBox="1">
            <a:spLocks/>
          </p:cNvSpPr>
          <p:nvPr/>
        </p:nvSpPr>
        <p:spPr>
          <a:xfrm>
            <a:off x="1992436" y="2308431"/>
            <a:ext cx="8207127" cy="2241137"/>
          </a:xfrm>
          <a:prstGeom prst="rect">
            <a:avLst/>
          </a:prstGeom>
          <a:gradFill>
            <a:gsLst>
              <a:gs pos="0">
                <a:srgbClr val="F7FDFF"/>
              </a:gs>
              <a:gs pos="100000">
                <a:srgbClr val="EBFAFF"/>
              </a:gs>
            </a:gsLst>
            <a:lin ang="10800000" scaled="0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86204" tIns="43102" rIns="86204" bIns="43102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6199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/>
              <a:ea typeface="游ゴシック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65A7E04-D0A6-09D6-4165-1A0790BC1A30}"/>
              </a:ext>
            </a:extLst>
          </p:cNvPr>
          <p:cNvGrpSpPr/>
          <p:nvPr/>
        </p:nvGrpSpPr>
        <p:grpSpPr>
          <a:xfrm>
            <a:off x="2087820" y="2375642"/>
            <a:ext cx="8408413" cy="2127542"/>
            <a:chOff x="7090310" y="2511865"/>
            <a:chExt cx="3518172" cy="2217387"/>
          </a:xfrm>
        </p:grpSpPr>
        <p:sp>
          <p:nvSpPr>
            <p:cNvPr id="4" name="テキスト プレースホルダー 4">
              <a:extLst>
                <a:ext uri="{FF2B5EF4-FFF2-40B4-BE49-F238E27FC236}">
                  <a16:creationId xmlns:a16="http://schemas.microsoft.com/office/drawing/2014/main" id="{03F338C8-FF51-2969-A733-C14A15B10633}"/>
                </a:ext>
              </a:extLst>
            </p:cNvPr>
            <p:cNvSpPr txBox="1">
              <a:spLocks/>
            </p:cNvSpPr>
            <p:nvPr/>
          </p:nvSpPr>
          <p:spPr>
            <a:xfrm>
              <a:off x="7090310" y="2511865"/>
              <a:ext cx="3326651" cy="2217387"/>
            </a:xfrm>
            <a:prstGeom prst="roundRect">
              <a:avLst>
                <a:gd name="adj" fmla="val 3266"/>
              </a:avLst>
            </a:prstGeom>
            <a:ln w="12700" cap="flat" cmpd="sng" algn="ctr">
              <a:solidFill>
                <a:schemeClr val="accent5"/>
              </a:solidFill>
              <a:prstDash val="dash"/>
              <a:miter lim="800000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t">
              <a:noAutofit/>
            </a:bodyPr>
            <a:lstStyle>
              <a:lvl1pPr marL="0" indent="0" algn="l" defTabSz="1007943" rtl="0" eaLnBrk="1" latinLnBrk="0" hangingPunct="1">
                <a:lnSpc>
                  <a:spcPct val="50000"/>
                </a:lnSpc>
                <a:spcBef>
                  <a:spcPts val="1102"/>
                </a:spcBef>
                <a:buFont typeface="Arial" panose="020B0604020202020204" pitchFamily="34" charset="0"/>
                <a:buNone/>
                <a:defRPr kumimoji="1" sz="9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3971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9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259929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9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763900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9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267872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9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861993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1" lang="en-US" altLang="ja-JP" sz="1368" b="0" i="0" u="none" strike="noStrike" kern="1200" cap="none" spc="-12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4323E914-C5B0-9152-C02D-190D4940BEEB}"/>
                </a:ext>
              </a:extLst>
            </p:cNvPr>
            <p:cNvGrpSpPr/>
            <p:nvPr/>
          </p:nvGrpSpPr>
          <p:grpSpPr>
            <a:xfrm>
              <a:off x="7146536" y="2579708"/>
              <a:ext cx="3461946" cy="1553279"/>
              <a:chOff x="7146536" y="2579708"/>
              <a:chExt cx="3461946" cy="1553279"/>
            </a:xfrm>
          </p:grpSpPr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F8345B14-1CAD-BCA8-38A3-CE8F79161E7B}"/>
                  </a:ext>
                </a:extLst>
              </p:cNvPr>
              <p:cNvGrpSpPr/>
              <p:nvPr/>
            </p:nvGrpSpPr>
            <p:grpSpPr>
              <a:xfrm>
                <a:off x="7146536" y="2579708"/>
                <a:ext cx="3461946" cy="1553279"/>
                <a:chOff x="7032461" y="2516653"/>
                <a:chExt cx="3461946" cy="1664642"/>
              </a:xfrm>
            </p:grpSpPr>
            <p:grpSp>
              <p:nvGrpSpPr>
                <p:cNvPr id="9" name="グループ化 8">
                  <a:extLst>
                    <a:ext uri="{FF2B5EF4-FFF2-40B4-BE49-F238E27FC236}">
                      <a16:creationId xmlns:a16="http://schemas.microsoft.com/office/drawing/2014/main" id="{33318D4F-CAA0-1EB3-1A5A-E4F355BD9B2D}"/>
                    </a:ext>
                  </a:extLst>
                </p:cNvPr>
                <p:cNvGrpSpPr/>
                <p:nvPr/>
              </p:nvGrpSpPr>
              <p:grpSpPr>
                <a:xfrm>
                  <a:off x="7032461" y="2516653"/>
                  <a:ext cx="3209930" cy="400050"/>
                  <a:chOff x="7032461" y="2516653"/>
                  <a:chExt cx="3209930" cy="400050"/>
                </a:xfrm>
              </p:grpSpPr>
              <p:sp>
                <p:nvSpPr>
                  <p:cNvPr id="19" name="ホームベース 8">
                    <a:extLst>
                      <a:ext uri="{FF2B5EF4-FFF2-40B4-BE49-F238E27FC236}">
                        <a16:creationId xmlns:a16="http://schemas.microsoft.com/office/drawing/2014/main" id="{A915594A-1685-17E6-EAF8-02C25CB0E72A}"/>
                      </a:ext>
                    </a:extLst>
                  </p:cNvPr>
                  <p:cNvSpPr/>
                  <p:nvPr/>
                </p:nvSpPr>
                <p:spPr>
                  <a:xfrm>
                    <a:off x="7032461" y="2516653"/>
                    <a:ext cx="1130464" cy="400050"/>
                  </a:xfrm>
                  <a:prstGeom prst="homePlate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>
                    <a:solidFill>
                      <a:schemeClr val="accent5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1">
                    <a:schemeClr val="accent5"/>
                  </a:lnRef>
                  <a:fillRef idx="3">
                    <a:schemeClr val="accent5"/>
                  </a:fillRef>
                  <a:effectRef idx="2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851358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368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rPr>
                      <a:t>まずその日の天候を確認</a:t>
                    </a:r>
                  </a:p>
                </p:txBody>
              </p:sp>
              <p:cxnSp>
                <p:nvCxnSpPr>
                  <p:cNvPr id="20" name="直線コネクタ 19">
                    <a:extLst>
                      <a:ext uri="{FF2B5EF4-FFF2-40B4-BE49-F238E27FC236}">
                        <a16:creationId xmlns:a16="http://schemas.microsoft.com/office/drawing/2014/main" id="{4ED4972F-AF62-DDE7-6C86-65A17314232E}"/>
                      </a:ext>
                    </a:extLst>
                  </p:cNvPr>
                  <p:cNvCxnSpPr/>
                  <p:nvPr/>
                </p:nvCxnSpPr>
                <p:spPr>
                  <a:xfrm>
                    <a:off x="7089217" y="2913267"/>
                    <a:ext cx="3153174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" name="グループ化 9">
                  <a:extLst>
                    <a:ext uri="{FF2B5EF4-FFF2-40B4-BE49-F238E27FC236}">
                      <a16:creationId xmlns:a16="http://schemas.microsoft.com/office/drawing/2014/main" id="{81831C9C-E3AB-7D5E-011B-E4F3E21ED26D}"/>
                    </a:ext>
                  </a:extLst>
                </p:cNvPr>
                <p:cNvGrpSpPr/>
                <p:nvPr/>
              </p:nvGrpSpPr>
              <p:grpSpPr>
                <a:xfrm>
                  <a:off x="7032461" y="3148949"/>
                  <a:ext cx="3209930" cy="400050"/>
                  <a:chOff x="7032461" y="2516653"/>
                  <a:chExt cx="3209930" cy="400050"/>
                </a:xfrm>
              </p:grpSpPr>
              <p:sp>
                <p:nvSpPr>
                  <p:cNvPr id="17" name="ホームベース 39">
                    <a:extLst>
                      <a:ext uri="{FF2B5EF4-FFF2-40B4-BE49-F238E27FC236}">
                        <a16:creationId xmlns:a16="http://schemas.microsoft.com/office/drawing/2014/main" id="{76EBC7DA-9ED4-B6E4-8879-8D6A0AD0FEA3}"/>
                      </a:ext>
                    </a:extLst>
                  </p:cNvPr>
                  <p:cNvSpPr/>
                  <p:nvPr/>
                </p:nvSpPr>
                <p:spPr>
                  <a:xfrm>
                    <a:off x="7032461" y="2516653"/>
                    <a:ext cx="1130464" cy="400050"/>
                  </a:xfrm>
                  <a:prstGeom prst="homePlate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851358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368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rPr>
                      <a:t>火を使うときは</a:t>
                    </a:r>
                    <a:r>
                      <a:rPr lang="ja-JP" altLang="en-US" sz="1368" b="1" dirty="0">
                        <a:solidFill>
                          <a:schemeClr val="tx1"/>
                        </a:solidFill>
                        <a:latin typeface="Calibri" panose="020F0502020204030204"/>
                        <a:ea typeface="游ゴシック" panose="020B0400000000000000" pitchFamily="50" charset="-128"/>
                      </a:rPr>
                      <a:t>・・・</a:t>
                    </a:r>
                    <a:endParaRPr kumimoji="1" lang="ja-JP" altLang="en-US" sz="1368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cxnSp>
                <p:nvCxnSpPr>
                  <p:cNvPr id="18" name="直線コネクタ 17">
                    <a:extLst>
                      <a:ext uri="{FF2B5EF4-FFF2-40B4-BE49-F238E27FC236}">
                        <a16:creationId xmlns:a16="http://schemas.microsoft.com/office/drawing/2014/main" id="{447BC281-69BB-DC41-E1D5-A9713F1599F1}"/>
                      </a:ext>
                    </a:extLst>
                  </p:cNvPr>
                  <p:cNvCxnSpPr/>
                  <p:nvPr/>
                </p:nvCxnSpPr>
                <p:spPr>
                  <a:xfrm>
                    <a:off x="7089217" y="2913267"/>
                    <a:ext cx="3153174" cy="0"/>
                  </a:xfrm>
                  <a:prstGeom prst="line">
                    <a:avLst/>
                  </a:prstGeom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" name="グループ化 10">
                  <a:extLst>
                    <a:ext uri="{FF2B5EF4-FFF2-40B4-BE49-F238E27FC236}">
                      <a16:creationId xmlns:a16="http://schemas.microsoft.com/office/drawing/2014/main" id="{BC0FE5C8-DEBF-34A0-8684-EE9F85E311F9}"/>
                    </a:ext>
                  </a:extLst>
                </p:cNvPr>
                <p:cNvGrpSpPr/>
                <p:nvPr/>
              </p:nvGrpSpPr>
              <p:grpSpPr>
                <a:xfrm>
                  <a:off x="7032461" y="3781245"/>
                  <a:ext cx="3209930" cy="400050"/>
                  <a:chOff x="7032461" y="2516653"/>
                  <a:chExt cx="3209930" cy="400050"/>
                </a:xfrm>
              </p:grpSpPr>
              <p:sp>
                <p:nvSpPr>
                  <p:cNvPr id="15" name="ホームベース 42">
                    <a:extLst>
                      <a:ext uri="{FF2B5EF4-FFF2-40B4-BE49-F238E27FC236}">
                        <a16:creationId xmlns:a16="http://schemas.microsoft.com/office/drawing/2014/main" id="{C2988CB5-FBF7-811C-6C7F-00EC0415DADC}"/>
                      </a:ext>
                    </a:extLst>
                  </p:cNvPr>
                  <p:cNvSpPr/>
                  <p:nvPr/>
                </p:nvSpPr>
                <p:spPr>
                  <a:xfrm>
                    <a:off x="7032461" y="2516653"/>
                    <a:ext cx="1130464" cy="400050"/>
                  </a:xfrm>
                  <a:prstGeom prst="homePlate">
                    <a:avLst/>
                  </a:prstGeom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851358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1368" b="1" dirty="0">
                        <a:solidFill>
                          <a:schemeClr val="tx1"/>
                        </a:solidFill>
                        <a:latin typeface="Calibri" panose="020F0502020204030204"/>
                        <a:ea typeface="游ゴシック" panose="020B0400000000000000" pitchFamily="50" charset="-128"/>
                      </a:rPr>
                      <a:t>火の始末までしっかりと</a:t>
                    </a:r>
                    <a:endParaRPr kumimoji="1" lang="ja-JP" altLang="en-US" sz="1368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cxnSp>
                <p:nvCxnSpPr>
                  <p:cNvPr id="16" name="直線コネクタ 15">
                    <a:extLst>
                      <a:ext uri="{FF2B5EF4-FFF2-40B4-BE49-F238E27FC236}">
                        <a16:creationId xmlns:a16="http://schemas.microsoft.com/office/drawing/2014/main" id="{D4244A19-9B2A-D569-2202-DF8AB446E6B1}"/>
                      </a:ext>
                    </a:extLst>
                  </p:cNvPr>
                  <p:cNvCxnSpPr/>
                  <p:nvPr/>
                </p:nvCxnSpPr>
                <p:spPr>
                  <a:xfrm>
                    <a:off x="7089217" y="2913266"/>
                    <a:ext cx="3153174" cy="0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" name="テキスト プレースホルダー 4">
                  <a:extLst>
                    <a:ext uri="{FF2B5EF4-FFF2-40B4-BE49-F238E27FC236}">
                      <a16:creationId xmlns:a16="http://schemas.microsoft.com/office/drawing/2014/main" id="{78E95776-4550-5CBB-4035-CBD80A5561F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162925" y="2521513"/>
                  <a:ext cx="2119826" cy="319016"/>
                </a:xfrm>
                <a:prstGeom prst="roundRect">
                  <a:avLst>
                    <a:gd name="adj" fmla="val 3266"/>
                  </a:avLst>
                </a:prstGeom>
                <a:noFill/>
                <a:ln w="12700" cap="flat" cmpd="sng" algn="ctr">
                  <a:noFill/>
                  <a:prstDash val="dash"/>
                  <a:miter lim="800000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anchor="t">
                  <a:noAutofit/>
                </a:bodyPr>
                <a:lstStyle>
                  <a:lvl1pPr marL="0" indent="0" algn="l" defTabSz="1007943" rtl="0" eaLnBrk="1" latinLnBrk="0" hangingPunct="1">
                    <a:lnSpc>
                      <a:spcPct val="50000"/>
                    </a:lnSpc>
                    <a:spcBef>
                      <a:spcPts val="1102"/>
                    </a:spcBef>
                    <a:buFont typeface="Arial" panose="020B0604020202020204" pitchFamily="34" charset="0"/>
                    <a:buNone/>
                    <a:defRPr kumimoji="1" sz="900" b="1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3971" indent="0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None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259929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763900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267872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771844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275815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779787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283758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861993" rtl="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lang="ja-JP" altLang="en-US" sz="1500" spc="-128" dirty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rPr>
                    <a:t>風の強い日、乾燥しているときは</a:t>
                  </a:r>
                  <a:r>
                    <a:rPr lang="ja-JP" altLang="en-US" sz="1500" spc="-128" dirty="0">
                      <a:solidFill>
                        <a:srgbClr val="FF0000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rPr>
                    <a:t>たき火や火入れをしない！</a:t>
                  </a:r>
                  <a:endParaRPr kumimoji="1" lang="en-US" altLang="ja-JP" sz="1500" i="0" u="none" strike="noStrike" kern="1200" cap="none" spc="-128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3" name="テキスト プレースホルダー 4">
                  <a:extLst>
                    <a:ext uri="{FF2B5EF4-FFF2-40B4-BE49-F238E27FC236}">
                      <a16:creationId xmlns:a16="http://schemas.microsoft.com/office/drawing/2014/main" id="{9FBB24A5-FB9F-355E-3BC5-62DFE49BFA4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162924" y="3179918"/>
                  <a:ext cx="2331483" cy="319016"/>
                </a:xfrm>
                <a:prstGeom prst="roundRect">
                  <a:avLst>
                    <a:gd name="adj" fmla="val 3266"/>
                  </a:avLst>
                </a:prstGeom>
                <a:noFill/>
                <a:ln w="12700" cap="flat" cmpd="sng" algn="ctr">
                  <a:noFill/>
                  <a:prstDash val="dash"/>
                  <a:miter lim="800000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anchor="t">
                  <a:noAutofit/>
                </a:bodyPr>
                <a:lstStyle>
                  <a:lvl1pPr marL="0" indent="0" algn="l" defTabSz="1007943" rtl="0" eaLnBrk="1" latinLnBrk="0" hangingPunct="1">
                    <a:lnSpc>
                      <a:spcPct val="50000"/>
                    </a:lnSpc>
                    <a:spcBef>
                      <a:spcPts val="1102"/>
                    </a:spcBef>
                    <a:buFont typeface="Arial" panose="020B0604020202020204" pitchFamily="34" charset="0"/>
                    <a:buNone/>
                    <a:defRPr kumimoji="1" sz="900" b="1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3971" indent="0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None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259929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763900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267872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771844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275815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779787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283758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861993" rtl="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kumimoji="1" lang="ja-JP" altLang="en-US" sz="1500" i="0" u="none" strike="noStrike" kern="1200" cap="none" spc="-128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游ゴシック" panose="020B0400000000000000" pitchFamily="50" charset="-128"/>
                      <a:ea typeface="游ゴシック" panose="020B0400000000000000" pitchFamily="50" charset="-128"/>
                      <a:cs typeface="+mn-cs"/>
                    </a:rPr>
                    <a:t>周りに燃えやすいものがないか・</a:t>
                  </a:r>
                  <a:r>
                    <a:rPr kumimoji="1" lang="ja-JP" altLang="en-US" sz="1500" i="0" u="none" strike="noStrike" kern="1200" cap="none" spc="-128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游ゴシック" panose="020B0400000000000000" pitchFamily="50" charset="-128"/>
                      <a:ea typeface="游ゴシック" panose="020B0400000000000000" pitchFamily="50" charset="-128"/>
                      <a:cs typeface="+mn-cs"/>
                    </a:rPr>
                    <a:t>消火の準備を忘れずに</a:t>
                  </a:r>
                  <a:endParaRPr kumimoji="1" lang="en-US" altLang="ja-JP" sz="1500" i="0" u="none" strike="noStrike" kern="1200" cap="none" spc="-128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4" name="テキスト プレースホルダー 4">
                  <a:extLst>
                    <a:ext uri="{FF2B5EF4-FFF2-40B4-BE49-F238E27FC236}">
                      <a16:creationId xmlns:a16="http://schemas.microsoft.com/office/drawing/2014/main" id="{996E1764-D3A1-EA44-4F5F-6C0EF104539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162925" y="3838323"/>
                  <a:ext cx="2119826" cy="319016"/>
                </a:xfrm>
                <a:prstGeom prst="roundRect">
                  <a:avLst>
                    <a:gd name="adj" fmla="val 3266"/>
                  </a:avLst>
                </a:prstGeom>
                <a:noFill/>
                <a:ln w="12700" cap="flat" cmpd="sng" algn="ctr">
                  <a:noFill/>
                  <a:prstDash val="dash"/>
                  <a:miter lim="800000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anchor="t">
                  <a:noAutofit/>
                </a:bodyPr>
                <a:lstStyle>
                  <a:lvl1pPr marL="0" indent="0" algn="l" defTabSz="1007943" rtl="0" eaLnBrk="1" latinLnBrk="0" hangingPunct="1">
                    <a:lnSpc>
                      <a:spcPct val="50000"/>
                    </a:lnSpc>
                    <a:spcBef>
                      <a:spcPts val="1102"/>
                    </a:spcBef>
                    <a:buFont typeface="Arial" panose="020B0604020202020204" pitchFamily="34" charset="0"/>
                    <a:buNone/>
                    <a:defRPr kumimoji="1" sz="900" b="1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3971" indent="0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None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259929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763900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267872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771844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275815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779787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283758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861993" rtl="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kumimoji="1" lang="ja-JP" altLang="en-US" sz="15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游ゴシック" panose="020B0400000000000000" pitchFamily="50" charset="-128"/>
                      <a:ea typeface="游ゴシック" panose="020B0400000000000000" pitchFamily="50" charset="-128"/>
                      <a:cs typeface="+mn-cs"/>
                    </a:rPr>
                    <a:t>完全に火が消えたかチェック！</a:t>
                  </a:r>
                  <a:endParaRPr kumimoji="1" lang="en-US" altLang="ja-JP" sz="15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p:grpSp>
          <p:sp>
            <p:nvSpPr>
              <p:cNvPr id="7" name="二等辺三角形 6">
                <a:extLst>
                  <a:ext uri="{FF2B5EF4-FFF2-40B4-BE49-F238E27FC236}">
                    <a16:creationId xmlns:a16="http://schemas.microsoft.com/office/drawing/2014/main" id="{5C714829-1DD3-F571-1AE1-2DA783D44D36}"/>
                  </a:ext>
                </a:extLst>
              </p:cNvPr>
              <p:cNvSpPr/>
              <p:nvPr/>
            </p:nvSpPr>
            <p:spPr>
              <a:xfrm rot="10800000">
                <a:off x="7184671" y="3019156"/>
                <a:ext cx="876300" cy="97497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85135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76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8" name="二等辺三角形 7">
                <a:extLst>
                  <a:ext uri="{FF2B5EF4-FFF2-40B4-BE49-F238E27FC236}">
                    <a16:creationId xmlns:a16="http://schemas.microsoft.com/office/drawing/2014/main" id="{5B65AE91-695E-604A-9AF0-F203513CF095}"/>
                  </a:ext>
                </a:extLst>
              </p:cNvPr>
              <p:cNvSpPr/>
              <p:nvPr/>
            </p:nvSpPr>
            <p:spPr>
              <a:xfrm rot="10800000">
                <a:off x="7194196" y="3609706"/>
                <a:ext cx="876300" cy="97497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85135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76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</p:grpSp>
      <p:sp>
        <p:nvSpPr>
          <p:cNvPr id="21" name="ホームベース 39">
            <a:extLst>
              <a:ext uri="{FF2B5EF4-FFF2-40B4-BE49-F238E27FC236}">
                <a16:creationId xmlns:a16="http://schemas.microsoft.com/office/drawing/2014/main" id="{09DF2553-7F1F-6378-DE16-1EB7B1DA4415}"/>
              </a:ext>
            </a:extLst>
          </p:cNvPr>
          <p:cNvSpPr/>
          <p:nvPr/>
        </p:nvSpPr>
        <p:spPr>
          <a:xfrm>
            <a:off x="2229129" y="4122755"/>
            <a:ext cx="2696165" cy="316866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51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8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さらに注意！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DD95235-C2BD-145C-F882-F1EEA6087E65}"/>
              </a:ext>
            </a:extLst>
          </p:cNvPr>
          <p:cNvSpPr txBox="1"/>
          <p:nvPr/>
        </p:nvSpPr>
        <p:spPr>
          <a:xfrm>
            <a:off x="4566817" y="4147384"/>
            <a:ext cx="4952973" cy="28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1475" lvl="1" defTabSz="861993">
              <a:lnSpc>
                <a:spcPts val="15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1400" b="1" spc="-128" dirty="0">
                <a:solidFill>
                  <a:prstClr val="black"/>
                </a:solidFill>
                <a:latin typeface="游ゴシック"/>
                <a:ea typeface="游ゴシック"/>
              </a:rPr>
              <a:t>タバコは決められた場所で吸う。火遊びはしない・させない。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17D7B7E-A500-6803-21B3-222F4FBF3E42}"/>
              </a:ext>
            </a:extLst>
          </p:cNvPr>
          <p:cNvCxnSpPr>
            <a:cxnSpLocks/>
          </p:cNvCxnSpPr>
          <p:nvPr/>
        </p:nvCxnSpPr>
        <p:spPr>
          <a:xfrm>
            <a:off x="2371739" y="4438603"/>
            <a:ext cx="7520344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24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792722A-4F95-4ECF-9749-318595CDB7F6}" vid="{731BDA0F-136C-442D-B7DC-3F6D557576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</TotalTime>
  <Words>76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Arial Black</vt:lpstr>
      <vt:lpstr>Calibri</vt:lpstr>
      <vt:lpstr>Office テーマ</vt:lpstr>
      <vt:lpstr>PowerPoint プレゼンテーション</vt:lpstr>
    </vt:vector>
  </TitlesOfParts>
  <Company>兵庫県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宮崎　詩織</dc:creator>
  <cp:lastModifiedBy>宮崎　詩織</cp:lastModifiedBy>
  <cp:revision>1</cp:revision>
  <dcterms:created xsi:type="dcterms:W3CDTF">2025-03-27T04:54:03Z</dcterms:created>
  <dcterms:modified xsi:type="dcterms:W3CDTF">2025-03-27T05:04:44Z</dcterms:modified>
</cp:coreProperties>
</file>