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11" r:id="rId2"/>
    <p:sldMasterId id="2147483714" r:id="rId3"/>
  </p:sldMasterIdLst>
  <p:notesMasterIdLst>
    <p:notesMasterId r:id="rId5"/>
  </p:notesMasterIdLst>
  <p:sldIdLst>
    <p:sldId id="336" r:id="rId4"/>
  </p:sldIdLst>
  <p:sldSz cx="15119350" cy="1069181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669E40"/>
    <a:srgbClr val="CCF3FF"/>
    <a:srgbClr val="C4F1FF"/>
    <a:srgbClr val="FFDBBF"/>
    <a:srgbClr val="CCFF33"/>
    <a:srgbClr val="FFCEA7"/>
    <a:srgbClr val="D0F4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1" autoAdjust="0"/>
    <p:restoredTop sz="91218" autoAdjust="0"/>
  </p:normalViewPr>
  <p:slideViewPr>
    <p:cSldViewPr snapToGrid="0">
      <p:cViewPr varScale="1">
        <p:scale>
          <a:sx n="42" d="100"/>
          <a:sy n="42" d="100"/>
        </p:scale>
        <p:origin x="876" y="78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4" cy="341458"/>
          </a:xfrm>
          <a:prstGeom prst="rect">
            <a:avLst/>
          </a:prstGeom>
        </p:spPr>
        <p:txBody>
          <a:bodyPr vert="horz" lIns="95467" tIns="47733" rIns="95467" bIns="4773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3378" y="0"/>
            <a:ext cx="4301544" cy="341458"/>
          </a:xfrm>
          <a:prstGeom prst="rect">
            <a:avLst/>
          </a:prstGeom>
        </p:spPr>
        <p:txBody>
          <a:bodyPr vert="horz" lIns="95467" tIns="47733" rIns="95467" bIns="47733" rtlCol="0"/>
          <a:lstStyle>
            <a:lvl1pPr algn="r">
              <a:defRPr sz="1200"/>
            </a:lvl1pPr>
          </a:lstStyle>
          <a:p>
            <a:fld id="{DCB6A06E-17CB-48B1-A228-2D277133EC9D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3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7" tIns="47733" rIns="95467" bIns="4773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4" y="3271388"/>
            <a:ext cx="7941310" cy="2676585"/>
          </a:xfrm>
          <a:prstGeom prst="rect">
            <a:avLst/>
          </a:prstGeom>
        </p:spPr>
        <p:txBody>
          <a:bodyPr vert="horz" lIns="95467" tIns="47733" rIns="95467" bIns="4773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229"/>
            <a:ext cx="4301544" cy="341457"/>
          </a:xfrm>
          <a:prstGeom prst="rect">
            <a:avLst/>
          </a:prstGeom>
        </p:spPr>
        <p:txBody>
          <a:bodyPr vert="horz" lIns="95467" tIns="47733" rIns="95467" bIns="4773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3378" y="6456229"/>
            <a:ext cx="4301544" cy="341457"/>
          </a:xfrm>
          <a:prstGeom prst="rect">
            <a:avLst/>
          </a:prstGeom>
        </p:spPr>
        <p:txBody>
          <a:bodyPr vert="horz" lIns="95467" tIns="47733" rIns="95467" bIns="47733" rtlCol="0" anchor="b"/>
          <a:lstStyle>
            <a:lvl1pPr algn="r">
              <a:defRPr sz="1200"/>
            </a:lvl1pPr>
          </a:lstStyle>
          <a:p>
            <a:fld id="{09AAB527-5C9D-4F93-9A5A-B1D1AC8D9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12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491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1pPr>
    <a:lvl2pPr marL="619246" algn="l" defTabSz="1238491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2pPr>
    <a:lvl3pPr marL="1238491" algn="l" defTabSz="1238491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3pPr>
    <a:lvl4pPr marL="1857737" algn="l" defTabSz="1238491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4pPr>
    <a:lvl5pPr marL="2476983" algn="l" defTabSz="1238491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5pPr>
    <a:lvl6pPr marL="3096230" algn="l" defTabSz="1238491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6pPr>
    <a:lvl7pPr marL="3715476" algn="l" defTabSz="1238491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7pPr>
    <a:lvl8pPr marL="4334721" algn="l" defTabSz="1238491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8pPr>
    <a:lvl9pPr marL="4953967" algn="l" defTabSz="1238491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25802" y="2046795"/>
            <a:ext cx="14067779" cy="4422748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8365" rIns="0" bIns="78365" anchor="ctr"/>
          <a:lstStyle/>
          <a:p>
            <a:pPr defTabSz="1567678" eaLnBrk="0" hangingPunct="0"/>
            <a:endParaRPr lang="ja-JP" altLang="ja-JP" sz="5568" b="1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184836" y="2870964"/>
            <a:ext cx="12638226" cy="2776901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0" tIns="78365" rIns="0" bIns="78365" anchor="ctr"/>
          <a:lstStyle/>
          <a:p>
            <a:pPr defTabSz="1567678" eaLnBrk="0" hangingPunct="0">
              <a:defRPr/>
            </a:pPr>
            <a:endParaRPr lang="ja-JP" altLang="ja-JP" sz="4454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6" name="Picture 7" descr="kante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6756" y="6580939"/>
            <a:ext cx="5124588" cy="350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3951" y="3100672"/>
            <a:ext cx="12851448" cy="2291810"/>
          </a:xfrm>
          <a:prstGeom prst="rect">
            <a:avLst/>
          </a:prstGeom>
        </p:spPr>
        <p:txBody>
          <a:bodyPr lIns="140775" tIns="70388" rIns="140775" bIns="70388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941481" y="6968242"/>
            <a:ext cx="7652105" cy="2732352"/>
          </a:xfrm>
          <a:prstGeom prst="rect">
            <a:avLst/>
          </a:prstGeom>
        </p:spPr>
        <p:txBody>
          <a:bodyPr lIns="140775" tIns="70388" rIns="140775" bIns="70388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783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6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50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3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7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00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84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7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1586656" y="10256250"/>
            <a:ext cx="3527848" cy="423218"/>
          </a:xfrm>
        </p:spPr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4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図入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59674" y="3195171"/>
            <a:ext cx="6522188" cy="585762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988"/>
            </a:lvl1pPr>
            <a:lvl2pPr marL="712667" indent="0">
              <a:buNone/>
              <a:defRPr sz="4364"/>
            </a:lvl2pPr>
            <a:lvl3pPr marL="1425332" indent="0">
              <a:buNone/>
              <a:defRPr sz="3742"/>
            </a:lvl3pPr>
            <a:lvl4pPr marL="2137999" indent="0">
              <a:buNone/>
              <a:defRPr sz="3118"/>
            </a:lvl4pPr>
            <a:lvl5pPr marL="2850664" indent="0">
              <a:buNone/>
              <a:defRPr sz="3118"/>
            </a:lvl5pPr>
            <a:lvl6pPr marL="3563331" indent="0">
              <a:buNone/>
              <a:defRPr sz="3118"/>
            </a:lvl6pPr>
            <a:lvl7pPr marL="4275997" indent="0">
              <a:buNone/>
              <a:defRPr sz="3118"/>
            </a:lvl7pPr>
            <a:lvl8pPr marL="4988663" indent="0">
              <a:buNone/>
              <a:defRPr sz="3118"/>
            </a:lvl8pPr>
            <a:lvl9pPr marL="5701329" indent="0">
              <a:buNone/>
              <a:defRPr sz="3118"/>
            </a:lvl9pPr>
          </a:lstStyle>
          <a:p>
            <a:endParaRPr lang="en-US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BC0A9D4B-2178-D8D2-494E-4979E9932D0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037486" y="3195172"/>
            <a:ext cx="5715148" cy="44510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484895" indent="-484895">
              <a:buFont typeface="Wingdings" panose="05000000000000000000" pitchFamily="2" charset="2"/>
              <a:buChar char="l"/>
              <a:defRPr sz="2545" b="1">
                <a:solidFill>
                  <a:srgbClr val="1286AD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09138A7E-2B74-4DD3-88A6-7954AC68FF1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1035518" y="3662942"/>
            <a:ext cx="5717118" cy="131766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2121" b="0">
                <a:solidFill>
                  <a:schemeClr val="tx1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9BEC90C8-DE8F-32E6-F853-5A3D49ACF75C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1037483" y="5345908"/>
            <a:ext cx="5715148" cy="44510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484895" indent="-484895">
              <a:buFont typeface="Wingdings" panose="05000000000000000000" pitchFamily="2" charset="2"/>
              <a:buChar char="l"/>
              <a:defRPr sz="2545" b="1">
                <a:solidFill>
                  <a:srgbClr val="1286AD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67266D0D-A610-8FCE-EAD5-7271BEF0A772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1035515" y="5813678"/>
            <a:ext cx="5717118" cy="131766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2121" b="0">
                <a:solidFill>
                  <a:schemeClr val="tx1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8657AF1C-4DFE-525B-C6B6-A32CB4695CE4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037483" y="7428537"/>
            <a:ext cx="5715148" cy="44510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484895" indent="-484895">
              <a:buFont typeface="Wingdings" panose="05000000000000000000" pitchFamily="2" charset="2"/>
              <a:buChar char="l"/>
              <a:defRPr sz="2545" b="1">
                <a:solidFill>
                  <a:srgbClr val="1286AD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6" name="テキスト プレースホルダー 2">
            <a:extLst>
              <a:ext uri="{FF2B5EF4-FFF2-40B4-BE49-F238E27FC236}">
                <a16:creationId xmlns:a16="http://schemas.microsoft.com/office/drawing/2014/main" id="{5A750166-575B-DD61-8BAE-D7517C7C4D21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1035515" y="7896307"/>
            <a:ext cx="5717118" cy="131766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2121" b="0">
                <a:solidFill>
                  <a:schemeClr val="tx1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20" name="タイトル 7">
            <a:extLst>
              <a:ext uri="{FF2B5EF4-FFF2-40B4-BE49-F238E27FC236}">
                <a16:creationId xmlns:a16="http://schemas.microsoft.com/office/drawing/2014/main" id="{74C9E384-BEEF-4396-8E7E-F68DE3F559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13646" y="1375754"/>
            <a:ext cx="8084290" cy="1290876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3394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ここにスライドのタイトルがはいります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233F9A39-E994-45FA-A4B5-8EC628FD4F99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626054" y="2107370"/>
            <a:ext cx="11339513" cy="56171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80" b="1">
                <a:solidFill>
                  <a:schemeClr val="bg2">
                    <a:lumMod val="25000"/>
                  </a:schemeClr>
                </a:solidFill>
              </a:defRPr>
            </a:lvl1pPr>
            <a:lvl2pPr marL="525303" indent="0" algn="ctr">
              <a:buNone/>
              <a:defRPr sz="2298"/>
            </a:lvl2pPr>
            <a:lvl3pPr marL="1050606" indent="0" algn="ctr">
              <a:buNone/>
              <a:defRPr sz="2069"/>
            </a:lvl3pPr>
            <a:lvl4pPr marL="1575908" indent="0" algn="ctr">
              <a:buNone/>
              <a:defRPr sz="1838"/>
            </a:lvl4pPr>
            <a:lvl5pPr marL="2101211" indent="0" algn="ctr">
              <a:buNone/>
              <a:defRPr sz="1838"/>
            </a:lvl5pPr>
            <a:lvl6pPr marL="2626514" indent="0" algn="ctr">
              <a:buNone/>
              <a:defRPr sz="1838"/>
            </a:lvl6pPr>
            <a:lvl7pPr marL="3151817" indent="0" algn="ctr">
              <a:buNone/>
              <a:defRPr sz="1838"/>
            </a:lvl7pPr>
            <a:lvl8pPr marL="3677120" indent="0" algn="ctr">
              <a:buNone/>
              <a:defRPr sz="1838"/>
            </a:lvl8pPr>
            <a:lvl9pPr marL="4202422" indent="0" algn="ctr">
              <a:buNone/>
              <a:defRPr sz="1838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7" name="スライド番号プレースホルダー 5">
            <a:extLst>
              <a:ext uri="{FF2B5EF4-FFF2-40B4-BE49-F238E27FC236}">
                <a16:creationId xmlns:a16="http://schemas.microsoft.com/office/drawing/2014/main" id="{B11E9DB1-AE86-49E4-8AA2-99E0FA9A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3174" y="628718"/>
            <a:ext cx="1274701" cy="56924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8" name="テキスト プレースホルダー 18">
            <a:extLst>
              <a:ext uri="{FF2B5EF4-FFF2-40B4-BE49-F238E27FC236}">
                <a16:creationId xmlns:a16="http://schemas.microsoft.com/office/drawing/2014/main" id="{B5AAB5F2-9817-4DFB-9E30-81D9247BC563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76140" y="731355"/>
            <a:ext cx="2821734" cy="561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1273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  <p:sp>
        <p:nvSpPr>
          <p:cNvPr id="19" name="日付プレースホルダー 3">
            <a:extLst>
              <a:ext uri="{FF2B5EF4-FFF2-40B4-BE49-F238E27FC236}">
                <a16:creationId xmlns:a16="http://schemas.microsoft.com/office/drawing/2014/main" id="{FF9E5739-DD06-4152-A208-DAC03BA421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844649" y="14100"/>
            <a:ext cx="1274701" cy="569240"/>
          </a:xfrm>
          <a:prstGeom prst="rect">
            <a:avLst/>
          </a:prstGeom>
        </p:spPr>
        <p:txBody>
          <a:bodyPr anchor="ctr"/>
          <a:lstStyle>
            <a:lvl1pPr>
              <a:defRPr sz="1485"/>
            </a:lvl1pPr>
          </a:lstStyle>
          <a:p>
            <a:fld id="{D67B670E-FF28-4356-8F99-5E102F687352}" type="datetime1">
              <a:rPr lang="ja-JP" altLang="en-US" smtClean="0"/>
              <a:pPr/>
              <a:t>2024/7/22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045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四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78A0D318-A271-E6BD-6027-BDA0ADBEDA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13645" y="1375754"/>
            <a:ext cx="9118737" cy="1290876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3394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BBECEC43-21DA-7ADB-7769-451125AC63C6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626055" y="2107370"/>
            <a:ext cx="7929337" cy="56171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80" b="1">
                <a:solidFill>
                  <a:schemeClr val="bg2">
                    <a:lumMod val="25000"/>
                  </a:schemeClr>
                </a:solidFill>
              </a:defRPr>
            </a:lvl1pPr>
            <a:lvl2pPr marL="525303" indent="0" algn="ctr">
              <a:buNone/>
              <a:defRPr sz="2298"/>
            </a:lvl2pPr>
            <a:lvl3pPr marL="1050606" indent="0" algn="ctr">
              <a:buNone/>
              <a:defRPr sz="2069"/>
            </a:lvl3pPr>
            <a:lvl4pPr marL="1575908" indent="0" algn="ctr">
              <a:buNone/>
              <a:defRPr sz="1838"/>
            </a:lvl4pPr>
            <a:lvl5pPr marL="2101211" indent="0" algn="ctr">
              <a:buNone/>
              <a:defRPr sz="1838"/>
            </a:lvl5pPr>
            <a:lvl6pPr marL="2626514" indent="0" algn="ctr">
              <a:buNone/>
              <a:defRPr sz="1838"/>
            </a:lvl6pPr>
            <a:lvl7pPr marL="3151817" indent="0" algn="ctr">
              <a:buNone/>
              <a:defRPr sz="1838"/>
            </a:lvl7pPr>
            <a:lvl8pPr marL="3677120" indent="0" algn="ctr">
              <a:buNone/>
              <a:defRPr sz="1838"/>
            </a:lvl8pPr>
            <a:lvl9pPr marL="4202422" indent="0" algn="ctr">
              <a:buNone/>
              <a:defRPr sz="1838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6B2A659-83EC-855D-CE54-304D04465D29}"/>
              </a:ext>
            </a:extLst>
          </p:cNvPr>
          <p:cNvSpPr/>
          <p:nvPr userDrawn="1"/>
        </p:nvSpPr>
        <p:spPr>
          <a:xfrm>
            <a:off x="1546178" y="3256193"/>
            <a:ext cx="5854118" cy="28419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545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D4E29566-5218-9F7F-9069-244A4213BB5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67751" y="4267184"/>
            <a:ext cx="5159498" cy="1488591"/>
          </a:xfrm>
          <a:prstGeom prst="rect">
            <a:avLst/>
          </a:prstGeom>
        </p:spPr>
        <p:txBody>
          <a:bodyPr rIns="90000" anchor="ctr" anchorCtr="0">
            <a:normAutofit/>
          </a:bodyPr>
          <a:lstStyle>
            <a:lvl1pPr marL="0" indent="0">
              <a:buNone/>
              <a:defRPr sz="2121"/>
            </a:lvl1pPr>
            <a:lvl5pPr marL="2850664" indent="0" algn="l">
              <a:buNone/>
              <a:defRPr/>
            </a:lvl5pPr>
          </a:lstStyle>
          <a:p>
            <a:pPr marL="0" marR="0" lvl="0" indent="0" algn="l" defTabSz="1425332" rtl="0" eaLnBrk="1" fontAlgn="auto" latinLnBrk="0" hangingPunct="1">
              <a:lnSpc>
                <a:spcPct val="90000"/>
              </a:lnSpc>
              <a:spcBef>
                <a:spcPts val="155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121"/>
              <a:t>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 sz="2121"/>
          </a:p>
        </p:txBody>
      </p:sp>
      <p:sp>
        <p:nvSpPr>
          <p:cNvPr id="43" name="テキスト プレースホルダー 2">
            <a:extLst>
              <a:ext uri="{FF2B5EF4-FFF2-40B4-BE49-F238E27FC236}">
                <a16:creationId xmlns:a16="http://schemas.microsoft.com/office/drawing/2014/main" id="{1693A919-7596-54F0-D151-893DB623A29D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1867751" y="3679042"/>
            <a:ext cx="5159498" cy="5617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2545" b="1">
                <a:solidFill>
                  <a:srgbClr val="1286AD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F1B63F8B-A6DE-4BB2-E203-D046F7C4052F}"/>
              </a:ext>
            </a:extLst>
          </p:cNvPr>
          <p:cNvSpPr/>
          <p:nvPr userDrawn="1"/>
        </p:nvSpPr>
        <p:spPr>
          <a:xfrm>
            <a:off x="7719056" y="3256108"/>
            <a:ext cx="5854118" cy="28419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545"/>
          </a:p>
        </p:txBody>
      </p:sp>
      <p:sp>
        <p:nvSpPr>
          <p:cNvPr id="50" name="テキスト プレースホルダー 18">
            <a:extLst>
              <a:ext uri="{FF2B5EF4-FFF2-40B4-BE49-F238E27FC236}">
                <a16:creationId xmlns:a16="http://schemas.microsoft.com/office/drawing/2014/main" id="{242AD124-9455-41CF-ACF7-21681EBC07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40629" y="4267099"/>
            <a:ext cx="5159498" cy="1488591"/>
          </a:xfrm>
          <a:prstGeom prst="rect">
            <a:avLst/>
          </a:prstGeom>
        </p:spPr>
        <p:txBody>
          <a:bodyPr rIns="90000" anchor="ctr" anchorCtr="0">
            <a:normAutofit/>
          </a:bodyPr>
          <a:lstStyle>
            <a:lvl1pPr marL="0" indent="0">
              <a:buNone/>
              <a:defRPr sz="2121"/>
            </a:lvl1pPr>
            <a:lvl5pPr marL="2850664" indent="0" algn="l">
              <a:buNone/>
              <a:defRPr/>
            </a:lvl5pPr>
          </a:lstStyle>
          <a:p>
            <a:pPr marL="0" marR="0" lvl="0" indent="0" algn="l" defTabSz="1425332" rtl="0" eaLnBrk="1" fontAlgn="auto" latinLnBrk="0" hangingPunct="1">
              <a:lnSpc>
                <a:spcPct val="90000"/>
              </a:lnSpc>
              <a:spcBef>
                <a:spcPts val="155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121"/>
              <a:t>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 sz="2121"/>
          </a:p>
        </p:txBody>
      </p:sp>
      <p:sp>
        <p:nvSpPr>
          <p:cNvPr id="51" name="テキスト プレースホルダー 2">
            <a:extLst>
              <a:ext uri="{FF2B5EF4-FFF2-40B4-BE49-F238E27FC236}">
                <a16:creationId xmlns:a16="http://schemas.microsoft.com/office/drawing/2014/main" id="{37AB59AA-6FB1-68D2-A16A-66260FC35B7E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8040629" y="3678958"/>
            <a:ext cx="5159498" cy="5617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2545" b="1">
                <a:solidFill>
                  <a:srgbClr val="1286AD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F28ED182-1332-BA15-10F6-1EF9DEB42959}"/>
              </a:ext>
            </a:extLst>
          </p:cNvPr>
          <p:cNvSpPr/>
          <p:nvPr userDrawn="1"/>
        </p:nvSpPr>
        <p:spPr>
          <a:xfrm>
            <a:off x="1546178" y="6374541"/>
            <a:ext cx="5854118" cy="28419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545"/>
          </a:p>
        </p:txBody>
      </p:sp>
      <p:sp>
        <p:nvSpPr>
          <p:cNvPr id="53" name="テキスト プレースホルダー 18">
            <a:extLst>
              <a:ext uri="{FF2B5EF4-FFF2-40B4-BE49-F238E27FC236}">
                <a16:creationId xmlns:a16="http://schemas.microsoft.com/office/drawing/2014/main" id="{028C76F9-C980-34B2-0F6C-93C0701F78F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67751" y="7385532"/>
            <a:ext cx="5159498" cy="1488591"/>
          </a:xfrm>
          <a:prstGeom prst="rect">
            <a:avLst/>
          </a:prstGeom>
        </p:spPr>
        <p:txBody>
          <a:bodyPr rIns="90000" anchor="ctr" anchorCtr="0">
            <a:normAutofit/>
          </a:bodyPr>
          <a:lstStyle>
            <a:lvl1pPr marL="0" indent="0">
              <a:buNone/>
              <a:defRPr sz="2121"/>
            </a:lvl1pPr>
            <a:lvl5pPr marL="2850664" indent="0" algn="l">
              <a:buNone/>
              <a:defRPr/>
            </a:lvl5pPr>
          </a:lstStyle>
          <a:p>
            <a:pPr marL="0" marR="0" lvl="0" indent="0" algn="l" defTabSz="1425332" rtl="0" eaLnBrk="1" fontAlgn="auto" latinLnBrk="0" hangingPunct="1">
              <a:lnSpc>
                <a:spcPct val="90000"/>
              </a:lnSpc>
              <a:spcBef>
                <a:spcPts val="155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121"/>
              <a:t>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 sz="2121"/>
          </a:p>
        </p:txBody>
      </p:sp>
      <p:sp>
        <p:nvSpPr>
          <p:cNvPr id="54" name="テキスト プレースホルダー 2">
            <a:extLst>
              <a:ext uri="{FF2B5EF4-FFF2-40B4-BE49-F238E27FC236}">
                <a16:creationId xmlns:a16="http://schemas.microsoft.com/office/drawing/2014/main" id="{71BCF3AD-42E8-9FD7-61AF-D6189BF4F10B}"/>
              </a:ext>
            </a:extLst>
          </p:cNvPr>
          <p:cNvSpPr>
            <a:spLocks noGrp="1"/>
          </p:cNvSpPr>
          <p:nvPr>
            <p:ph type="body" idx="32"/>
          </p:nvPr>
        </p:nvSpPr>
        <p:spPr>
          <a:xfrm>
            <a:off x="1867751" y="6797390"/>
            <a:ext cx="5159498" cy="5617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2545" b="1">
                <a:solidFill>
                  <a:srgbClr val="1286AD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FC9BC27E-A600-CB57-CFA2-C9F2809B13A8}"/>
              </a:ext>
            </a:extLst>
          </p:cNvPr>
          <p:cNvSpPr/>
          <p:nvPr userDrawn="1"/>
        </p:nvSpPr>
        <p:spPr>
          <a:xfrm>
            <a:off x="7719056" y="6374541"/>
            <a:ext cx="5854118" cy="28419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545"/>
          </a:p>
        </p:txBody>
      </p:sp>
      <p:sp>
        <p:nvSpPr>
          <p:cNvPr id="56" name="テキスト プレースホルダー 18">
            <a:extLst>
              <a:ext uri="{FF2B5EF4-FFF2-40B4-BE49-F238E27FC236}">
                <a16:creationId xmlns:a16="http://schemas.microsoft.com/office/drawing/2014/main" id="{1E03F606-6E55-746E-280A-D1F42929674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040629" y="7385532"/>
            <a:ext cx="5159498" cy="1488591"/>
          </a:xfrm>
          <a:prstGeom prst="rect">
            <a:avLst/>
          </a:prstGeom>
        </p:spPr>
        <p:txBody>
          <a:bodyPr rIns="90000" anchor="ctr" anchorCtr="0">
            <a:normAutofit/>
          </a:bodyPr>
          <a:lstStyle>
            <a:lvl1pPr marL="0" indent="0">
              <a:buNone/>
              <a:defRPr sz="2121"/>
            </a:lvl1pPr>
            <a:lvl5pPr marL="2850664" indent="0" algn="l">
              <a:buNone/>
              <a:defRPr/>
            </a:lvl5pPr>
          </a:lstStyle>
          <a:p>
            <a:pPr marL="0" marR="0" lvl="0" indent="0" algn="l" defTabSz="1425332" rtl="0" eaLnBrk="1" fontAlgn="auto" latinLnBrk="0" hangingPunct="1">
              <a:lnSpc>
                <a:spcPct val="90000"/>
              </a:lnSpc>
              <a:spcBef>
                <a:spcPts val="155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121"/>
              <a:t>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 sz="2121"/>
          </a:p>
        </p:txBody>
      </p:sp>
      <p:sp>
        <p:nvSpPr>
          <p:cNvPr id="57" name="テキスト プレースホルダー 2">
            <a:extLst>
              <a:ext uri="{FF2B5EF4-FFF2-40B4-BE49-F238E27FC236}">
                <a16:creationId xmlns:a16="http://schemas.microsoft.com/office/drawing/2014/main" id="{D346FD00-54AC-B534-EB41-E829D92EF553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8040629" y="6797390"/>
            <a:ext cx="5159498" cy="5617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Font typeface="Wingdings" panose="05000000000000000000" pitchFamily="2" charset="2"/>
              <a:buNone/>
              <a:defRPr sz="2545" b="1">
                <a:solidFill>
                  <a:srgbClr val="1286AD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20" name="スライド番号プレースホルダー 5">
            <a:extLst>
              <a:ext uri="{FF2B5EF4-FFF2-40B4-BE49-F238E27FC236}">
                <a16:creationId xmlns:a16="http://schemas.microsoft.com/office/drawing/2014/main" id="{07E24288-EAF7-4225-A4B2-56229FD8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3174" y="628718"/>
            <a:ext cx="1274701" cy="56924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3" name="テキスト プレースホルダー 18">
            <a:extLst>
              <a:ext uri="{FF2B5EF4-FFF2-40B4-BE49-F238E27FC236}">
                <a16:creationId xmlns:a16="http://schemas.microsoft.com/office/drawing/2014/main" id="{1B79484D-519E-4BA8-9D4B-60B6C7169D36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11876140" y="731355"/>
            <a:ext cx="2821734" cy="561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1273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24593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央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8678E1-5C8C-16EB-3255-A0CEF7FC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94A83781-8C26-45A8-AC03-ACD4EE54BC89}" type="datetime1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193BE5-2E19-F14E-2C91-8AD93420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78A0D318-A271-E6BD-6027-BDA0ADBEDA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13645" y="1375754"/>
            <a:ext cx="9965807" cy="1290876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3394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AEA87275-32CB-8033-C469-C1B4563F960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303555" y="3647909"/>
            <a:ext cx="12776339" cy="339599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Font typeface="Wingdings" panose="05000000000000000000" pitchFamily="2" charset="2"/>
              <a:buNone/>
              <a:defRPr sz="2545" b="0">
                <a:solidFill>
                  <a:schemeClr val="tx1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marL="0" marR="0" lvl="0" indent="0" algn="ctr" defTabSz="1425332" rtl="0" eaLnBrk="1" fontAlgn="auto" latinLnBrk="0" hangingPunct="1">
              <a:lnSpc>
                <a:spcPct val="90000"/>
              </a:lnSpc>
              <a:spcBef>
                <a:spcPts val="1558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ctr" defTabSz="1425332" rtl="0" eaLnBrk="1" fontAlgn="auto" latinLnBrk="0" hangingPunct="1">
              <a:lnSpc>
                <a:spcPct val="90000"/>
              </a:lnSpc>
              <a:spcBef>
                <a:spcPts val="1558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ctr" defTabSz="1425332" rtl="0" eaLnBrk="1" fontAlgn="auto" latinLnBrk="0" hangingPunct="1">
              <a:lnSpc>
                <a:spcPct val="90000"/>
              </a:lnSpc>
              <a:spcBef>
                <a:spcPts val="1558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ctr" defTabSz="1425332" rtl="0" eaLnBrk="1" fontAlgn="auto" latinLnBrk="0" hangingPunct="1">
              <a:lnSpc>
                <a:spcPct val="90000"/>
              </a:lnSpc>
              <a:spcBef>
                <a:spcPts val="1558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ctr" defTabSz="1425332" rtl="0" eaLnBrk="1" fontAlgn="auto" latinLnBrk="0" hangingPunct="1">
              <a:lnSpc>
                <a:spcPct val="90000"/>
              </a:lnSpc>
              <a:spcBef>
                <a:spcPts val="1558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BBECEC43-21DA-7ADB-7769-451125AC63C6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626055" y="2107370"/>
            <a:ext cx="8665919" cy="56171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80" b="1">
                <a:solidFill>
                  <a:schemeClr val="bg2">
                    <a:lumMod val="25000"/>
                  </a:schemeClr>
                </a:solidFill>
              </a:defRPr>
            </a:lvl1pPr>
            <a:lvl2pPr marL="525303" indent="0" algn="ctr">
              <a:buNone/>
              <a:defRPr sz="2298"/>
            </a:lvl2pPr>
            <a:lvl3pPr marL="1050606" indent="0" algn="ctr">
              <a:buNone/>
              <a:defRPr sz="2069"/>
            </a:lvl3pPr>
            <a:lvl4pPr marL="1575908" indent="0" algn="ctr">
              <a:buNone/>
              <a:defRPr sz="1838"/>
            </a:lvl4pPr>
            <a:lvl5pPr marL="2101211" indent="0" algn="ctr">
              <a:buNone/>
              <a:defRPr sz="1838"/>
            </a:lvl5pPr>
            <a:lvl6pPr marL="2626514" indent="0" algn="ctr">
              <a:buNone/>
              <a:defRPr sz="1838"/>
            </a:lvl6pPr>
            <a:lvl7pPr marL="3151817" indent="0" algn="ctr">
              <a:buNone/>
              <a:defRPr sz="1838"/>
            </a:lvl7pPr>
            <a:lvl8pPr marL="3677120" indent="0" algn="ctr">
              <a:buNone/>
              <a:defRPr sz="1838"/>
            </a:lvl8pPr>
            <a:lvl9pPr marL="4202422" indent="0" algn="ctr">
              <a:buNone/>
              <a:defRPr sz="1838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11F8EDC9-859E-446C-BC5D-08C84D36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3174" y="628718"/>
            <a:ext cx="1274701" cy="56924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テキスト プレースホルダー 18">
            <a:extLst>
              <a:ext uri="{FF2B5EF4-FFF2-40B4-BE49-F238E27FC236}">
                <a16:creationId xmlns:a16="http://schemas.microsoft.com/office/drawing/2014/main" id="{2249F3CF-B128-4F9D-95BC-147F50BE4598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76140" y="731355"/>
            <a:ext cx="2821734" cy="561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1273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  <p:sp>
        <p:nvSpPr>
          <p:cNvPr id="19" name="図プレースホルダー 19">
            <a:extLst>
              <a:ext uri="{FF2B5EF4-FFF2-40B4-BE49-F238E27FC236}">
                <a16:creationId xmlns:a16="http://schemas.microsoft.com/office/drawing/2014/main" id="{C8B65C7B-5268-4CBD-8300-B78495A5F38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94902" y="7446676"/>
            <a:ext cx="1949665" cy="194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  <p:sp>
        <p:nvSpPr>
          <p:cNvPr id="22" name="図プレースホルダー 19">
            <a:extLst>
              <a:ext uri="{FF2B5EF4-FFF2-40B4-BE49-F238E27FC236}">
                <a16:creationId xmlns:a16="http://schemas.microsoft.com/office/drawing/2014/main" id="{E3A66177-8F2B-4E77-B3E3-3BC9B9924FF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167596" y="7446676"/>
            <a:ext cx="1949665" cy="194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  <p:sp>
        <p:nvSpPr>
          <p:cNvPr id="24" name="図プレースホルダー 19">
            <a:extLst>
              <a:ext uri="{FF2B5EF4-FFF2-40B4-BE49-F238E27FC236}">
                <a16:creationId xmlns:a16="http://schemas.microsoft.com/office/drawing/2014/main" id="{5AED16EB-747E-48B5-BDB0-47ED1126739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540286" y="7446676"/>
            <a:ext cx="1949665" cy="194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  <p:sp>
        <p:nvSpPr>
          <p:cNvPr id="26" name="図プレースホルダー 19">
            <a:extLst>
              <a:ext uri="{FF2B5EF4-FFF2-40B4-BE49-F238E27FC236}">
                <a16:creationId xmlns:a16="http://schemas.microsoft.com/office/drawing/2014/main" id="{04FFB2E1-5517-443C-B26D-A4D8584C3E8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12977" y="7446676"/>
            <a:ext cx="1949665" cy="194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  <p:sp>
        <p:nvSpPr>
          <p:cNvPr id="28" name="図プレースホルダー 19">
            <a:extLst>
              <a:ext uri="{FF2B5EF4-FFF2-40B4-BE49-F238E27FC236}">
                <a16:creationId xmlns:a16="http://schemas.microsoft.com/office/drawing/2014/main" id="{C4157835-B74C-4B2E-91EC-4A4D728BF3C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85670" y="7446676"/>
            <a:ext cx="1949665" cy="194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61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央配置ー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78A0D318-A271-E6BD-6027-BDA0ADBEDA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13645" y="1375754"/>
            <a:ext cx="9965807" cy="1290876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3394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BBECEC43-21DA-7ADB-7769-451125AC63C6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626055" y="2107370"/>
            <a:ext cx="8665919" cy="56171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80" b="1">
                <a:solidFill>
                  <a:schemeClr val="bg2">
                    <a:lumMod val="25000"/>
                  </a:schemeClr>
                </a:solidFill>
              </a:defRPr>
            </a:lvl1pPr>
            <a:lvl2pPr marL="525303" indent="0" algn="ctr">
              <a:buNone/>
              <a:defRPr sz="2298"/>
            </a:lvl2pPr>
            <a:lvl3pPr marL="1050606" indent="0" algn="ctr">
              <a:buNone/>
              <a:defRPr sz="2069"/>
            </a:lvl3pPr>
            <a:lvl4pPr marL="1575908" indent="0" algn="ctr">
              <a:buNone/>
              <a:defRPr sz="1838"/>
            </a:lvl4pPr>
            <a:lvl5pPr marL="2101211" indent="0" algn="ctr">
              <a:buNone/>
              <a:defRPr sz="1838"/>
            </a:lvl5pPr>
            <a:lvl6pPr marL="2626514" indent="0" algn="ctr">
              <a:buNone/>
              <a:defRPr sz="1838"/>
            </a:lvl6pPr>
            <a:lvl7pPr marL="3151817" indent="0" algn="ctr">
              <a:buNone/>
              <a:defRPr sz="1838"/>
            </a:lvl7pPr>
            <a:lvl8pPr marL="3677120" indent="0" algn="ctr">
              <a:buNone/>
              <a:defRPr sz="1838"/>
            </a:lvl8pPr>
            <a:lvl9pPr marL="4202422" indent="0" algn="ctr">
              <a:buNone/>
              <a:defRPr sz="1838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20" name="図プレースホルダー 19">
            <a:extLst>
              <a:ext uri="{FF2B5EF4-FFF2-40B4-BE49-F238E27FC236}">
                <a16:creationId xmlns:a16="http://schemas.microsoft.com/office/drawing/2014/main" id="{C8D986AD-6879-A4E0-159E-B9E1CAA544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613644" y="7041840"/>
            <a:ext cx="12113552" cy="2320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C76D7C-990F-4EB7-9AE5-5F75C62B00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15282" y="3248189"/>
            <a:ext cx="5452843" cy="3397041"/>
          </a:xfrm>
          <a:prstGeom prst="rect">
            <a:avLst/>
          </a:prstGeom>
        </p:spPr>
        <p:txBody>
          <a:bodyPr/>
          <a:lstStyle>
            <a:lvl1pPr marL="0" marR="0" indent="0" algn="l" defTabSz="1425332" rtl="0" eaLnBrk="1" fontAlgn="auto" latinLnBrk="0" hangingPunct="1">
              <a:lnSpc>
                <a:spcPct val="100000"/>
              </a:lnSpc>
              <a:spcBef>
                <a:spcPts val="155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45">
                <a:solidFill>
                  <a:schemeClr val="tx1"/>
                </a:solidFill>
              </a:defRPr>
            </a:lvl1pPr>
          </a:lstStyle>
          <a:p>
            <a:pPr marL="0" marR="0" lvl="0" indent="0" algn="l" defTabSz="1425332" rtl="0" eaLnBrk="1" fontAlgn="auto" latinLnBrk="0" hangingPunct="1">
              <a:lnSpc>
                <a:spcPct val="100000"/>
              </a:lnSpc>
              <a:spcBef>
                <a:spcPts val="155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 ■□□□□■□□□□■□□□□■□□□□■□□□□■□□□□■□</a:t>
            </a:r>
            <a:endParaRPr kumimoji="1" lang="en-US" altLang="ja-JP"/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7AFCE1EE-2CBF-4BB4-A361-EE341DCFEB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970331" y="3248187"/>
            <a:ext cx="5452843" cy="3397041"/>
          </a:xfrm>
          <a:prstGeom prst="rect">
            <a:avLst/>
          </a:prstGeom>
        </p:spPr>
        <p:txBody>
          <a:bodyPr/>
          <a:lstStyle>
            <a:lvl1pPr marL="0" marR="0" indent="0" algn="l" defTabSz="1425332" rtl="0" eaLnBrk="1" fontAlgn="auto" latinLnBrk="0" hangingPunct="1">
              <a:lnSpc>
                <a:spcPct val="100000"/>
              </a:lnSpc>
              <a:spcBef>
                <a:spcPts val="155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45">
                <a:solidFill>
                  <a:schemeClr val="tx1"/>
                </a:solidFill>
              </a:defRPr>
            </a:lvl1pPr>
          </a:lstStyle>
          <a:p>
            <a:pPr marL="0" marR="0" lvl="0" indent="0" algn="l" defTabSz="1425332" rtl="0" eaLnBrk="1" fontAlgn="auto" latinLnBrk="0" hangingPunct="1">
              <a:lnSpc>
                <a:spcPct val="100000"/>
              </a:lnSpc>
              <a:spcBef>
                <a:spcPts val="155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 ■□□□□■□□□□■□□□□■□□□□■□□□□■□□□□■□</a:t>
            </a:r>
            <a:endParaRPr kumimoji="1" lang="en-US" altLang="ja-JP"/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423000A1-3BA7-4C68-9F4E-A54CE6917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3174" y="628718"/>
            <a:ext cx="1274701" cy="56924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テキスト プレースホルダー 18">
            <a:extLst>
              <a:ext uri="{FF2B5EF4-FFF2-40B4-BE49-F238E27FC236}">
                <a16:creationId xmlns:a16="http://schemas.microsoft.com/office/drawing/2014/main" id="{D40BB4B5-E482-4AEB-8D6A-3BACE09E42D8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76140" y="731355"/>
            <a:ext cx="2821734" cy="561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1273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3751722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図（ワイドサイズ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タイトル 7">
            <a:extLst>
              <a:ext uri="{FF2B5EF4-FFF2-40B4-BE49-F238E27FC236}">
                <a16:creationId xmlns:a16="http://schemas.microsoft.com/office/drawing/2014/main" id="{48F74307-945B-4A0D-AC33-FEDBCA024B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9451" y="1168192"/>
            <a:ext cx="9116319" cy="561719"/>
          </a:xfrm>
          <a:prstGeom prst="rect">
            <a:avLst/>
          </a:prstGeom>
          <a:noFill/>
          <a:effectLst/>
        </p:spPr>
        <p:txBody>
          <a:bodyPr lIns="0" rIns="46800">
            <a:normAutofit/>
          </a:bodyPr>
          <a:lstStyle>
            <a:lvl1pPr>
              <a:defRPr sz="3394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20" name="図プレースホルダー 19">
            <a:extLst>
              <a:ext uri="{FF2B5EF4-FFF2-40B4-BE49-F238E27FC236}">
                <a16:creationId xmlns:a16="http://schemas.microsoft.com/office/drawing/2014/main" id="{C8D986AD-6879-A4E0-159E-B9E1CAA544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91025" y="3641217"/>
            <a:ext cx="12988869" cy="6025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E1B9B2B-D840-4458-86AA-3C02EB5B8B63}"/>
              </a:ext>
            </a:extLst>
          </p:cNvPr>
          <p:cNvSpPr/>
          <p:nvPr userDrawn="1"/>
        </p:nvSpPr>
        <p:spPr>
          <a:xfrm>
            <a:off x="1091025" y="1168192"/>
            <a:ext cx="202887" cy="1077763"/>
          </a:xfrm>
          <a:prstGeom prst="rect">
            <a:avLst/>
          </a:prstGeom>
          <a:gradFill>
            <a:gsLst>
              <a:gs pos="0">
                <a:srgbClr val="54C3F1">
                  <a:alpha val="60000"/>
                </a:srgbClr>
              </a:gs>
              <a:gs pos="53000">
                <a:srgbClr val="54C3F1"/>
              </a:gs>
              <a:gs pos="100000">
                <a:srgbClr val="1C2B76">
                  <a:alpha val="6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545"/>
          </a:p>
        </p:txBody>
      </p:sp>
      <p:sp>
        <p:nvSpPr>
          <p:cNvPr id="22" name="テキスト プレースホルダー 4">
            <a:extLst>
              <a:ext uri="{FF2B5EF4-FFF2-40B4-BE49-F238E27FC236}">
                <a16:creationId xmlns:a16="http://schemas.microsoft.com/office/drawing/2014/main" id="{D99D28F5-8C02-43F5-A443-4FDA0942D2CC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1039455" y="2740149"/>
            <a:ext cx="9286255" cy="657599"/>
          </a:xfrm>
          <a:prstGeom prst="rect">
            <a:avLst/>
          </a:prstGeom>
        </p:spPr>
        <p:txBody>
          <a:bodyPr/>
          <a:lstStyle>
            <a:lvl1pPr>
              <a:defRPr sz="2121" b="0" i="0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ここにスライドの本文が入ります。ここにスライドの本文が入ります。</a:t>
            </a:r>
            <a:endParaRPr kumimoji="1" lang="en-US" altLang="ja-JP"/>
          </a:p>
          <a:p>
            <a:r>
              <a:rPr kumimoji="1" lang="ja-JP" altLang="en-US"/>
              <a:t>ここにスライドの本文が入ります。ここにスライドの本文が入ります。</a:t>
            </a:r>
          </a:p>
        </p:txBody>
      </p:sp>
      <p:sp>
        <p:nvSpPr>
          <p:cNvPr id="24" name="字幕 2">
            <a:extLst>
              <a:ext uri="{FF2B5EF4-FFF2-40B4-BE49-F238E27FC236}">
                <a16:creationId xmlns:a16="http://schemas.microsoft.com/office/drawing/2014/main" id="{649A8F5B-EA0E-4CEC-9F37-4BDF922E260C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486398" y="1775836"/>
            <a:ext cx="7327327" cy="561719"/>
          </a:xfrm>
          <a:prstGeom prst="rect">
            <a:avLst/>
          </a:prstGeom>
        </p:spPr>
        <p:txBody>
          <a:bodyPr lIns="0" anchor="ctr">
            <a:normAutofit/>
          </a:bodyPr>
          <a:lstStyle>
            <a:lvl1pPr marL="0" indent="0" algn="l">
              <a:buNone/>
              <a:defRPr sz="1980" b="1">
                <a:solidFill>
                  <a:schemeClr val="bg2">
                    <a:lumMod val="25000"/>
                  </a:schemeClr>
                </a:solidFill>
              </a:defRPr>
            </a:lvl1pPr>
            <a:lvl2pPr marL="525303" indent="0" algn="ctr">
              <a:buNone/>
              <a:defRPr sz="2298"/>
            </a:lvl2pPr>
            <a:lvl3pPr marL="1050606" indent="0" algn="ctr">
              <a:buNone/>
              <a:defRPr sz="2069"/>
            </a:lvl3pPr>
            <a:lvl4pPr marL="1575908" indent="0" algn="ctr">
              <a:buNone/>
              <a:defRPr sz="1838"/>
            </a:lvl4pPr>
            <a:lvl5pPr marL="2101211" indent="0" algn="ctr">
              <a:buNone/>
              <a:defRPr sz="1838"/>
            </a:lvl5pPr>
            <a:lvl6pPr marL="2626514" indent="0" algn="ctr">
              <a:buNone/>
              <a:defRPr sz="1838"/>
            </a:lvl6pPr>
            <a:lvl7pPr marL="3151817" indent="0" algn="ctr">
              <a:buNone/>
              <a:defRPr sz="1838"/>
            </a:lvl7pPr>
            <a:lvl8pPr marL="3677120" indent="0" algn="ctr">
              <a:buNone/>
              <a:defRPr sz="1838"/>
            </a:lvl8pPr>
            <a:lvl9pPr marL="4202422" indent="0" algn="ctr">
              <a:buNone/>
              <a:defRPr sz="1838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1" name="スライド番号プレースホルダー 5">
            <a:extLst>
              <a:ext uri="{FF2B5EF4-FFF2-40B4-BE49-F238E27FC236}">
                <a16:creationId xmlns:a16="http://schemas.microsoft.com/office/drawing/2014/main" id="{62C261BF-FEA9-44EB-90B7-FCCC1A9A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3174" y="628718"/>
            <a:ext cx="1274701" cy="56924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テキスト プレースホルダー 18">
            <a:extLst>
              <a:ext uri="{FF2B5EF4-FFF2-40B4-BE49-F238E27FC236}">
                <a16:creationId xmlns:a16="http://schemas.microsoft.com/office/drawing/2014/main" id="{B5ADEF71-DFF0-484A-A251-75E00BB1879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76140" y="731355"/>
            <a:ext cx="2821734" cy="561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1273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3914873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図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図プレースホルダー 11">
            <a:extLst>
              <a:ext uri="{FF2B5EF4-FFF2-40B4-BE49-F238E27FC236}">
                <a16:creationId xmlns:a16="http://schemas.microsoft.com/office/drawing/2014/main" id="{84CBD9E6-98AA-D80E-F81F-3D585D6E792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40282" y="1865179"/>
            <a:ext cx="5102781" cy="7764638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0CFC05-B69F-8180-9463-F28EA36C8067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130014" y="3784209"/>
            <a:ext cx="6396194" cy="901070"/>
          </a:xfrm>
          <a:prstGeom prst="rect">
            <a:avLst/>
          </a:prstGeom>
        </p:spPr>
        <p:txBody>
          <a:bodyPr anchor="b">
            <a:normAutofit/>
          </a:bodyPr>
          <a:lstStyle>
            <a:lvl1pPr marL="404079" indent="-404079">
              <a:buFont typeface="Wingdings" panose="05000000000000000000" pitchFamily="2" charset="2"/>
              <a:buChar char="l"/>
              <a:defRPr sz="2545" b="1">
                <a:solidFill>
                  <a:srgbClr val="1286AD"/>
                </a:solidFill>
              </a:defRPr>
            </a:lvl1pPr>
            <a:lvl2pPr marL="646527" indent="0">
              <a:buNone/>
              <a:defRPr sz="2828" b="1"/>
            </a:lvl2pPr>
            <a:lvl3pPr marL="1293053" indent="0">
              <a:buNone/>
              <a:defRPr sz="2545" b="1"/>
            </a:lvl3pPr>
            <a:lvl4pPr marL="1939580" indent="0">
              <a:buNone/>
              <a:defRPr sz="2263" b="1"/>
            </a:lvl4pPr>
            <a:lvl5pPr marL="2586106" indent="0">
              <a:buNone/>
              <a:defRPr sz="2263" b="1"/>
            </a:lvl5pPr>
            <a:lvl6pPr marL="3232633" indent="0">
              <a:buNone/>
              <a:defRPr sz="2263" b="1"/>
            </a:lvl6pPr>
            <a:lvl7pPr marL="3879159" indent="0">
              <a:buNone/>
              <a:defRPr sz="2263" b="1"/>
            </a:lvl7pPr>
            <a:lvl8pPr marL="4525686" indent="0">
              <a:buNone/>
              <a:defRPr sz="2263" b="1"/>
            </a:lvl8pPr>
            <a:lvl9pPr marL="5172212" indent="0">
              <a:buNone/>
              <a:defRPr sz="226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8A96C9E8-C08A-7F05-C4FF-61BF070C0D5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7129115" y="4959257"/>
            <a:ext cx="7037663" cy="147386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just">
              <a:lnSpc>
                <a:spcPct val="100000"/>
              </a:lnSpc>
              <a:buFont typeface="+mj-lt"/>
              <a:buNone/>
              <a:defRPr sz="2121" b="0">
                <a:solidFill>
                  <a:schemeClr val="tx1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D06B046-2FA1-2E0A-2507-36C0689DC959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7102457" y="6846968"/>
            <a:ext cx="6396194" cy="901070"/>
          </a:xfrm>
          <a:prstGeom prst="rect">
            <a:avLst/>
          </a:prstGeom>
        </p:spPr>
        <p:txBody>
          <a:bodyPr anchor="b">
            <a:normAutofit/>
          </a:bodyPr>
          <a:lstStyle>
            <a:lvl1pPr marL="404079" indent="-404079">
              <a:buFont typeface="Wingdings" panose="05000000000000000000" pitchFamily="2" charset="2"/>
              <a:buChar char="l"/>
              <a:defRPr sz="2545" b="1">
                <a:solidFill>
                  <a:srgbClr val="1286AD"/>
                </a:solidFill>
              </a:defRPr>
            </a:lvl1pPr>
            <a:lvl2pPr marL="646527" indent="0">
              <a:buNone/>
              <a:defRPr sz="2828" b="1"/>
            </a:lvl2pPr>
            <a:lvl3pPr marL="1293053" indent="0">
              <a:buNone/>
              <a:defRPr sz="2545" b="1"/>
            </a:lvl3pPr>
            <a:lvl4pPr marL="1939580" indent="0">
              <a:buNone/>
              <a:defRPr sz="2263" b="1"/>
            </a:lvl4pPr>
            <a:lvl5pPr marL="2586106" indent="0">
              <a:buNone/>
              <a:defRPr sz="2263" b="1"/>
            </a:lvl5pPr>
            <a:lvl6pPr marL="3232633" indent="0">
              <a:buNone/>
              <a:defRPr sz="2263" b="1"/>
            </a:lvl6pPr>
            <a:lvl7pPr marL="3879159" indent="0">
              <a:buNone/>
              <a:defRPr sz="2263" b="1"/>
            </a:lvl7pPr>
            <a:lvl8pPr marL="4525686" indent="0">
              <a:buNone/>
              <a:defRPr sz="2263" b="1"/>
            </a:lvl8pPr>
            <a:lvl9pPr marL="5172212" indent="0">
              <a:buNone/>
              <a:defRPr sz="226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1" name="テキスト プレースホルダー 2">
            <a:extLst>
              <a:ext uri="{FF2B5EF4-FFF2-40B4-BE49-F238E27FC236}">
                <a16:creationId xmlns:a16="http://schemas.microsoft.com/office/drawing/2014/main" id="{CB73A766-CC4E-F33B-3087-394173D449B6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101558" y="8022016"/>
            <a:ext cx="7065220" cy="147386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just">
              <a:lnSpc>
                <a:spcPct val="100000"/>
              </a:lnSpc>
              <a:buFont typeface="+mj-lt"/>
              <a:buNone/>
              <a:defRPr sz="2121" b="0">
                <a:solidFill>
                  <a:schemeClr val="tx1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□□□□■</a:t>
            </a:r>
            <a:endParaRPr kumimoji="1" lang="en-US" altLang="ja-JP"/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4EBE146F-2464-4DF5-9B03-5B65D002124B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7595090" y="2945329"/>
            <a:ext cx="7327327" cy="56171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80" b="1">
                <a:solidFill>
                  <a:schemeClr val="bg2">
                    <a:lumMod val="25000"/>
                  </a:schemeClr>
                </a:solidFill>
              </a:defRPr>
            </a:lvl1pPr>
            <a:lvl2pPr marL="525303" indent="0" algn="ctr">
              <a:buNone/>
              <a:defRPr sz="2298"/>
            </a:lvl2pPr>
            <a:lvl3pPr marL="1050606" indent="0" algn="ctr">
              <a:buNone/>
              <a:defRPr sz="2069"/>
            </a:lvl3pPr>
            <a:lvl4pPr marL="1575908" indent="0" algn="ctr">
              <a:buNone/>
              <a:defRPr sz="1838"/>
            </a:lvl4pPr>
            <a:lvl5pPr marL="2101211" indent="0" algn="ctr">
              <a:buNone/>
              <a:defRPr sz="1838"/>
            </a:lvl5pPr>
            <a:lvl6pPr marL="2626514" indent="0" algn="ctr">
              <a:buNone/>
              <a:defRPr sz="1838"/>
            </a:lvl6pPr>
            <a:lvl7pPr marL="3151817" indent="0" algn="ctr">
              <a:buNone/>
              <a:defRPr sz="1838"/>
            </a:lvl7pPr>
            <a:lvl8pPr marL="3677120" indent="0" algn="ctr">
              <a:buNone/>
              <a:defRPr sz="1838"/>
            </a:lvl8pPr>
            <a:lvl9pPr marL="4202422" indent="0" algn="ctr">
              <a:buNone/>
              <a:defRPr sz="1838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28" name="タイトル 7">
            <a:extLst>
              <a:ext uri="{FF2B5EF4-FFF2-40B4-BE49-F238E27FC236}">
                <a16:creationId xmlns:a16="http://schemas.microsoft.com/office/drawing/2014/main" id="{F251BEF1-A62E-4919-B3A7-B04D1CB1DB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47336" y="1969567"/>
            <a:ext cx="7880467" cy="703547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3394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ここにスライドのタイトルが</a:t>
            </a:r>
            <a:br>
              <a:rPr lang="en-US" altLang="ja-JP"/>
            </a:br>
            <a:r>
              <a:rPr lang="ja-JP" altLang="en-US"/>
              <a:t>入ります。</a:t>
            </a:r>
          </a:p>
        </p:txBody>
      </p:sp>
      <p:sp>
        <p:nvSpPr>
          <p:cNvPr id="13" name="スライド番号プレースホルダー 5">
            <a:extLst>
              <a:ext uri="{FF2B5EF4-FFF2-40B4-BE49-F238E27FC236}">
                <a16:creationId xmlns:a16="http://schemas.microsoft.com/office/drawing/2014/main" id="{67822B6F-37DC-4CDA-9DB9-7A8AA9FF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3174" y="628718"/>
            <a:ext cx="1274701" cy="56924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4" name="テキスト プレースホルダー 18">
            <a:extLst>
              <a:ext uri="{FF2B5EF4-FFF2-40B4-BE49-F238E27FC236}">
                <a16:creationId xmlns:a16="http://schemas.microsoft.com/office/drawing/2014/main" id="{44524F0A-2A99-4862-9F0F-0C3AEC9AFC52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76140" y="731355"/>
            <a:ext cx="2821734" cy="561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1273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519170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3004411"/>
            <a:ext cx="6396194" cy="901070"/>
          </a:xfrm>
          <a:prstGeom prst="rect">
            <a:avLst/>
          </a:prstGeom>
        </p:spPr>
        <p:txBody>
          <a:bodyPr anchor="b">
            <a:normAutofit/>
          </a:bodyPr>
          <a:lstStyle>
            <a:lvl1pPr marL="404079" indent="-404079">
              <a:buFont typeface="Wingdings" panose="05000000000000000000" pitchFamily="2" charset="2"/>
              <a:buChar char="l"/>
              <a:defRPr sz="2545" b="1">
                <a:solidFill>
                  <a:srgbClr val="1286AD"/>
                </a:solidFill>
              </a:defRPr>
            </a:lvl1pPr>
            <a:lvl2pPr marL="646527" indent="0">
              <a:buNone/>
              <a:defRPr sz="2828" b="1"/>
            </a:lvl2pPr>
            <a:lvl3pPr marL="1293053" indent="0">
              <a:buNone/>
              <a:defRPr sz="2545" b="1"/>
            </a:lvl3pPr>
            <a:lvl4pPr marL="1939580" indent="0">
              <a:buNone/>
              <a:defRPr sz="2263" b="1"/>
            </a:lvl4pPr>
            <a:lvl5pPr marL="2586106" indent="0">
              <a:buNone/>
              <a:defRPr sz="2263" b="1"/>
            </a:lvl5pPr>
            <a:lvl6pPr marL="3232633" indent="0">
              <a:buNone/>
              <a:defRPr sz="2263" b="1"/>
            </a:lvl6pPr>
            <a:lvl7pPr marL="3879159" indent="0">
              <a:buNone/>
              <a:defRPr sz="2263" b="1"/>
            </a:lvl7pPr>
            <a:lvl8pPr marL="4525686" indent="0">
              <a:buNone/>
              <a:defRPr sz="2263" b="1"/>
            </a:lvl8pPr>
            <a:lvl9pPr marL="5172212" indent="0">
              <a:buNone/>
              <a:defRPr sz="226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タイトル 7">
            <a:extLst>
              <a:ext uri="{FF2B5EF4-FFF2-40B4-BE49-F238E27FC236}">
                <a16:creationId xmlns:a16="http://schemas.microsoft.com/office/drawing/2014/main" id="{7A4377EE-1A01-0EA5-FBC6-7469F7A19F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13645" y="1375754"/>
            <a:ext cx="13040440" cy="1290876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3394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A19FE5FD-F96D-73D5-68A3-29B24E4E0557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605530" y="1984205"/>
            <a:ext cx="11339513" cy="56171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80" b="1">
                <a:solidFill>
                  <a:schemeClr val="bg2">
                    <a:lumMod val="25000"/>
                  </a:schemeClr>
                </a:solidFill>
              </a:defRPr>
            </a:lvl1pPr>
            <a:lvl2pPr marL="525303" indent="0" algn="ctr">
              <a:buNone/>
              <a:defRPr sz="2298"/>
            </a:lvl2pPr>
            <a:lvl3pPr marL="1050606" indent="0" algn="ctr">
              <a:buNone/>
              <a:defRPr sz="2069"/>
            </a:lvl3pPr>
            <a:lvl4pPr marL="1575908" indent="0" algn="ctr">
              <a:buNone/>
              <a:defRPr sz="1838"/>
            </a:lvl4pPr>
            <a:lvl5pPr marL="2101211" indent="0" algn="ctr">
              <a:buNone/>
              <a:defRPr sz="1838"/>
            </a:lvl5pPr>
            <a:lvl6pPr marL="2626514" indent="0" algn="ctr">
              <a:buNone/>
              <a:defRPr sz="1838"/>
            </a:lvl6pPr>
            <a:lvl7pPr marL="3151817" indent="0" algn="ctr">
              <a:buNone/>
              <a:defRPr sz="1838"/>
            </a:lvl7pPr>
            <a:lvl8pPr marL="3677120" indent="0" algn="ctr">
              <a:buNone/>
              <a:defRPr sz="1838"/>
            </a:lvl8pPr>
            <a:lvl9pPr marL="4202422" indent="0" algn="ctr">
              <a:buNone/>
              <a:defRPr sz="1838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3A9D15D2-5638-F62F-FDBE-9816BA24D322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040528" y="3923999"/>
            <a:ext cx="6424650" cy="129087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just">
              <a:lnSpc>
                <a:spcPct val="100000"/>
              </a:lnSpc>
              <a:buFont typeface="+mj-lt"/>
              <a:buNone/>
              <a:defRPr sz="2121" b="0">
                <a:solidFill>
                  <a:schemeClr val="tx1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/>
          </a:p>
        </p:txBody>
      </p:sp>
      <p:sp>
        <p:nvSpPr>
          <p:cNvPr id="15" name="図プレースホルダー 14">
            <a:extLst>
              <a:ext uri="{FF2B5EF4-FFF2-40B4-BE49-F238E27FC236}">
                <a16:creationId xmlns:a16="http://schemas.microsoft.com/office/drawing/2014/main" id="{3DBE0437-DE4B-74C6-82F8-63525356AC2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41630" y="5345906"/>
            <a:ext cx="6395699" cy="4304118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90B0856A-F3B9-D5AE-DDDD-6AE3134ED3E7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7681526" y="3004411"/>
            <a:ext cx="6396194" cy="901070"/>
          </a:xfrm>
          <a:prstGeom prst="rect">
            <a:avLst/>
          </a:prstGeom>
        </p:spPr>
        <p:txBody>
          <a:bodyPr anchor="b">
            <a:normAutofit/>
          </a:bodyPr>
          <a:lstStyle>
            <a:lvl1pPr marL="404079" indent="-404079">
              <a:buFont typeface="Wingdings" panose="05000000000000000000" pitchFamily="2" charset="2"/>
              <a:buChar char="l"/>
              <a:defRPr sz="2545" b="1">
                <a:solidFill>
                  <a:srgbClr val="1286AD"/>
                </a:solidFill>
              </a:defRPr>
            </a:lvl1pPr>
            <a:lvl2pPr marL="646527" indent="0">
              <a:buNone/>
              <a:defRPr sz="2828" b="1"/>
            </a:lvl2pPr>
            <a:lvl3pPr marL="1293053" indent="0">
              <a:buNone/>
              <a:defRPr sz="2545" b="1"/>
            </a:lvl3pPr>
            <a:lvl4pPr marL="1939580" indent="0">
              <a:buNone/>
              <a:defRPr sz="2263" b="1"/>
            </a:lvl4pPr>
            <a:lvl5pPr marL="2586106" indent="0">
              <a:buNone/>
              <a:defRPr sz="2263" b="1"/>
            </a:lvl5pPr>
            <a:lvl6pPr marL="3232633" indent="0">
              <a:buNone/>
              <a:defRPr sz="2263" b="1"/>
            </a:lvl6pPr>
            <a:lvl7pPr marL="3879159" indent="0">
              <a:buNone/>
              <a:defRPr sz="2263" b="1"/>
            </a:lvl7pPr>
            <a:lvl8pPr marL="4525686" indent="0">
              <a:buNone/>
              <a:defRPr sz="2263" b="1"/>
            </a:lvl8pPr>
            <a:lvl9pPr marL="5172212" indent="0">
              <a:buNone/>
              <a:defRPr sz="226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C83E9722-71CB-FEB2-2624-A87B917BE97D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680628" y="3923999"/>
            <a:ext cx="6424650" cy="129087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just">
              <a:lnSpc>
                <a:spcPct val="100000"/>
              </a:lnSpc>
              <a:buFont typeface="+mj-lt"/>
              <a:buNone/>
              <a:defRPr sz="2121" b="0">
                <a:solidFill>
                  <a:schemeClr val="tx1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□□□□■□□□□■□□□□■□□□□■□□□□■□□□□■□□□□■□□□□■□□□□■□□□□■□□□□■□□□□■□□□□■□□□□■□□□□■□□□□■□□□□■□□</a:t>
            </a:r>
            <a:endParaRPr kumimoji="1" lang="en-US" altLang="ja-JP"/>
          </a:p>
        </p:txBody>
      </p:sp>
      <p:sp>
        <p:nvSpPr>
          <p:cNvPr id="18" name="図プレースホルダー 14">
            <a:extLst>
              <a:ext uri="{FF2B5EF4-FFF2-40B4-BE49-F238E27FC236}">
                <a16:creationId xmlns:a16="http://schemas.microsoft.com/office/drawing/2014/main" id="{AC9E6F84-FAB0-D20F-E176-899670EB60F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681730" y="5345906"/>
            <a:ext cx="6395699" cy="4304118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CD623781-1481-4F60-987B-DBB2FF42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3174" y="628718"/>
            <a:ext cx="1274701" cy="5692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8F1B0E7C-4D3E-43AE-A7EC-71B19387EC37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11876140" y="731355"/>
            <a:ext cx="2821734" cy="561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1273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48772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968" y="-14422"/>
            <a:ext cx="13607415" cy="881903"/>
          </a:xfrm>
          <a:prstGeom prst="rect">
            <a:avLst/>
          </a:prstGeom>
        </p:spPr>
        <p:txBody>
          <a:bodyPr lIns="140775" tIns="70388" rIns="140775" bIns="70388"/>
          <a:lstStyle>
            <a:lvl1pPr>
              <a:defRPr sz="5568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898136" y="10494795"/>
            <a:ext cx="211596" cy="184666"/>
          </a:xfrm>
        </p:spPr>
        <p:txBody>
          <a:bodyPr wrap="none" lIns="0" tIns="0" rIns="0" bIns="0" anchor="b" anchorCtr="1">
            <a:spAutoFit/>
          </a:bodyPr>
          <a:lstStyle>
            <a:lvl1pPr algn="ctr">
              <a:defRPr sz="1200" b="1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fld id="{E47BF5BC-CA7B-450B-8FD8-29D241A301A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31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正方形/長方形 5"/>
          <p:cNvGrpSpPr>
            <a:grpSpLocks/>
          </p:cNvGrpSpPr>
          <p:nvPr/>
        </p:nvGrpSpPr>
        <p:grpSpPr bwMode="auto">
          <a:xfrm>
            <a:off x="0" y="757337"/>
            <a:ext cx="15119350" cy="277195"/>
            <a:chOff x="-4" y="276"/>
            <a:chExt cx="5764" cy="112"/>
          </a:xfrm>
        </p:grpSpPr>
        <p:pic>
          <p:nvPicPr>
            <p:cNvPr id="4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1567678">
                <a:defRPr/>
              </a:pPr>
              <a:endParaRPr lang="ja-JP" altLang="en-US" sz="3564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+mn-ea"/>
                <a:ea typeface="+mn-ea"/>
              </a:defRPr>
            </a:lvl1pPr>
          </a:lstStyle>
          <a:p>
            <a:fld id="{E47BF5BC-CA7B-450B-8FD8-29D241A301A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+mn-ea"/>
                <a:ea typeface="+mn-ea"/>
              </a:defRPr>
            </a:lvl1pPr>
          </a:lstStyle>
          <a:p>
            <a:fld id="{E47BF5BC-CA7B-450B-8FD8-29D241A301A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2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95614" y="1"/>
            <a:ext cx="13973947" cy="890984"/>
          </a:xfrm>
          <a:prstGeom prst="rect">
            <a:avLst/>
          </a:prstGeom>
        </p:spPr>
        <p:txBody>
          <a:bodyPr lIns="140775" tIns="70388" rIns="140775" bIns="70388" anchor="ctr"/>
          <a:lstStyle>
            <a:lvl1pPr algn="l">
              <a:defRPr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1"/>
          <p:cNvSpPr txBox="1">
            <a:spLocks/>
          </p:cNvSpPr>
          <p:nvPr userDrawn="1"/>
        </p:nvSpPr>
        <p:spPr>
          <a:xfrm>
            <a:off x="14190594" y="10114365"/>
            <a:ext cx="921432" cy="577448"/>
          </a:xfrm>
          <a:prstGeom prst="rect">
            <a:avLst/>
          </a:prstGeom>
          <a:noFill/>
          <a:ln>
            <a:noFill/>
          </a:ln>
        </p:spPr>
        <p:txBody>
          <a:bodyPr vert="horz" lIns="156766" tIns="78383" rIns="156766" bIns="78383" rtlCol="0"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  <a:cs typeface="+mn-cs"/>
              </a:defRPr>
            </a:lvl9pPr>
          </a:lstStyle>
          <a:p>
            <a:pPr algn="r">
              <a:defRPr/>
            </a:pPr>
            <a:fld id="{4FA1A2DF-A8D3-4F59-8F2D-B1943C81685F}" type="slidenum">
              <a:rPr lang="ja-JP" altLang="en-US" sz="2450" smtClean="0">
                <a:solidFill>
                  <a:prstClr val="black">
                    <a:lumMod val="95000"/>
                    <a:lumOff val="5000"/>
                  </a:prst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pPr algn="r">
                <a:defRPr/>
              </a:pPr>
              <a:t>‹#›</a:t>
            </a:fld>
            <a:endParaRPr lang="ja-JP" altLang="en-US" sz="2450" dirty="0">
              <a:solidFill>
                <a:prstClr val="black">
                  <a:lumMod val="95000"/>
                  <a:lumOff val="5000"/>
                </a:prst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541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968" y="428168"/>
            <a:ext cx="13607415" cy="1781969"/>
          </a:xfrm>
          <a:prstGeom prst="rect">
            <a:avLst/>
          </a:prstGeom>
        </p:spPr>
        <p:txBody>
          <a:bodyPr lIns="140775" tIns="70388" rIns="140775" bIns="70388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755968" y="9909794"/>
            <a:ext cx="3527848" cy="569240"/>
          </a:xfrm>
          <a:prstGeom prst="rect">
            <a:avLst/>
          </a:prstGeom>
        </p:spPr>
        <p:txBody>
          <a:bodyPr lIns="140775" tIns="70388" rIns="140775" bIns="70388"/>
          <a:lstStyle/>
          <a:p>
            <a:fld id="{B5FAC957-DAD4-4C15-B953-B3796FC0B94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2024/7/22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165778" y="9909794"/>
            <a:ext cx="4787794" cy="569240"/>
          </a:xfrm>
          <a:prstGeom prst="rect">
            <a:avLst/>
          </a:prstGeom>
        </p:spPr>
        <p:txBody>
          <a:bodyPr lIns="140775" tIns="70388" rIns="140775" bIns="70388"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2F49-67C2-47B6-8FE7-18B977BA617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1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（日本語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12D5CCCE-EE00-4B34-98B3-D1C5642864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89919" y="1474986"/>
            <a:ext cx="11339513" cy="37223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535" b="1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プレゼンテーションのタイトル</a:t>
            </a: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9D21483D-92F2-426E-BA4D-561F0D72603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89919" y="5241154"/>
            <a:ext cx="11339513" cy="29613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121" b="1">
                <a:solidFill>
                  <a:srgbClr val="1286AD"/>
                </a:solidFill>
              </a:defRPr>
            </a:lvl1pPr>
            <a:lvl2pPr marL="525303" indent="0" algn="ctr">
              <a:buNone/>
              <a:defRPr sz="2298"/>
            </a:lvl2pPr>
            <a:lvl3pPr marL="1050606" indent="0" algn="ctr">
              <a:buNone/>
              <a:defRPr sz="2069"/>
            </a:lvl3pPr>
            <a:lvl4pPr marL="1575908" indent="0" algn="ctr">
              <a:buNone/>
              <a:defRPr sz="1838"/>
            </a:lvl4pPr>
            <a:lvl5pPr marL="2101211" indent="0" algn="ctr">
              <a:buNone/>
              <a:defRPr sz="1838"/>
            </a:lvl5pPr>
            <a:lvl6pPr marL="2626514" indent="0" algn="ctr">
              <a:buNone/>
              <a:defRPr sz="1838"/>
            </a:lvl6pPr>
            <a:lvl7pPr marL="3151817" indent="0" algn="ctr">
              <a:buNone/>
              <a:defRPr sz="1838"/>
            </a:lvl7pPr>
            <a:lvl8pPr marL="3677120" indent="0" algn="ctr">
              <a:buNone/>
              <a:defRPr sz="1838"/>
            </a:lvl8pPr>
            <a:lvl9pPr marL="4202422" indent="0" algn="ctr">
              <a:buNone/>
              <a:defRPr sz="1838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2" name="テキスト プレースホルダー 7">
            <a:extLst>
              <a:ext uri="{FF2B5EF4-FFF2-40B4-BE49-F238E27FC236}">
                <a16:creationId xmlns:a16="http://schemas.microsoft.com/office/drawing/2014/main" id="{DFB7C89E-EE98-4872-B553-FA4E8E08D6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1311" y="8966838"/>
            <a:ext cx="6236732" cy="772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97" b="1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/>
              <a:t>ここに担当部署名が入ります</a:t>
            </a:r>
            <a:endParaRPr kumimoji="1" lang="en-US" altLang="ja-JP"/>
          </a:p>
          <a:p>
            <a:pPr lvl="0"/>
            <a:r>
              <a:rPr kumimoji="1" lang="ja-JP" altLang="en-US"/>
              <a:t>（署名）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8B5E1B2-F904-4C8F-AD9D-2315B28B6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7136" y="735869"/>
            <a:ext cx="1650537" cy="59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88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（英語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D9D48D50-E1B1-4470-85BA-E72628E968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89919" y="1474986"/>
            <a:ext cx="11339513" cy="37223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535" b="1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プレゼンテーションのタイトル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3A12011-F432-47F2-BE67-F95915723C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89919" y="5241154"/>
            <a:ext cx="11339513" cy="29613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121" b="1">
                <a:solidFill>
                  <a:srgbClr val="1286AD"/>
                </a:solidFill>
              </a:defRPr>
            </a:lvl1pPr>
            <a:lvl2pPr marL="525303" indent="0" algn="ctr">
              <a:buNone/>
              <a:defRPr sz="2298"/>
            </a:lvl2pPr>
            <a:lvl3pPr marL="1050606" indent="0" algn="ctr">
              <a:buNone/>
              <a:defRPr sz="2069"/>
            </a:lvl3pPr>
            <a:lvl4pPr marL="1575908" indent="0" algn="ctr">
              <a:buNone/>
              <a:defRPr sz="1838"/>
            </a:lvl4pPr>
            <a:lvl5pPr marL="2101211" indent="0" algn="ctr">
              <a:buNone/>
              <a:defRPr sz="1838"/>
            </a:lvl5pPr>
            <a:lvl6pPr marL="2626514" indent="0" algn="ctr">
              <a:buNone/>
              <a:defRPr sz="1838"/>
            </a:lvl6pPr>
            <a:lvl7pPr marL="3151817" indent="0" algn="ctr">
              <a:buNone/>
              <a:defRPr sz="1838"/>
            </a:lvl7pPr>
            <a:lvl8pPr marL="3677120" indent="0" algn="ctr">
              <a:buNone/>
              <a:defRPr sz="1838"/>
            </a:lvl8pPr>
            <a:lvl9pPr marL="4202422" indent="0" algn="ctr">
              <a:buNone/>
              <a:defRPr sz="1838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1" name="テキスト プレースホルダー 7">
            <a:extLst>
              <a:ext uri="{FF2B5EF4-FFF2-40B4-BE49-F238E27FC236}">
                <a16:creationId xmlns:a16="http://schemas.microsoft.com/office/drawing/2014/main" id="{7429EED1-4BEB-4D71-873B-8582C8C50E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1311" y="8966838"/>
            <a:ext cx="6236732" cy="772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97" b="1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/>
              <a:t>ここに担当部署名が入ります</a:t>
            </a:r>
            <a:endParaRPr kumimoji="1" lang="en-US" altLang="ja-JP"/>
          </a:p>
          <a:p>
            <a:pPr lvl="0"/>
            <a:r>
              <a:rPr kumimoji="1" lang="ja-JP" altLang="en-US"/>
              <a:t>（署名）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E2E64662-A95D-485B-8740-64A79650A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3005" y="722991"/>
            <a:ext cx="1913132" cy="53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71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78A0D318-A271-E6BD-6027-BDA0ADBEDA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13646" y="1375754"/>
            <a:ext cx="8084290" cy="1290876"/>
          </a:xfrm>
          <a:prstGeom prst="rect">
            <a:avLst/>
          </a:prstGeom>
          <a:noFill/>
          <a:effectLst/>
        </p:spPr>
        <p:txBody>
          <a:bodyPr lIns="46800" rIns="46800">
            <a:normAutofit/>
          </a:bodyPr>
          <a:lstStyle>
            <a:lvl1pPr>
              <a:defRPr sz="3394" b="1">
                <a:solidFill>
                  <a:srgbClr val="1286AD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ja-JP" altLang="en-US"/>
              <a:t>ここにスライドのタイトルがはいります</a:t>
            </a:r>
            <a:br>
              <a:rPr lang="en-US" altLang="ja-JP"/>
            </a:br>
            <a:endParaRPr lang="ja-JP" altLang="en-US"/>
          </a:p>
        </p:txBody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AEA87275-32CB-8033-C469-C1B4563F960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041425" y="3499547"/>
            <a:ext cx="6396194" cy="5617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484895" indent="-484895">
              <a:buFont typeface="Wingdings" panose="05000000000000000000" pitchFamily="2" charset="2"/>
              <a:buChar char="l"/>
              <a:defRPr sz="2545" b="1">
                <a:solidFill>
                  <a:srgbClr val="1286AD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BBECEC43-21DA-7ADB-7769-451125AC63C6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1626054" y="2107370"/>
            <a:ext cx="11339513" cy="56171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80" b="1">
                <a:solidFill>
                  <a:schemeClr val="bg2">
                    <a:lumMod val="25000"/>
                  </a:schemeClr>
                </a:solidFill>
              </a:defRPr>
            </a:lvl1pPr>
            <a:lvl2pPr marL="525303" indent="0" algn="ctr">
              <a:buNone/>
              <a:defRPr sz="2298"/>
            </a:lvl2pPr>
            <a:lvl3pPr marL="1050606" indent="0" algn="ctr">
              <a:buNone/>
              <a:defRPr sz="2069"/>
            </a:lvl3pPr>
            <a:lvl4pPr marL="1575908" indent="0" algn="ctr">
              <a:buNone/>
              <a:defRPr sz="1838"/>
            </a:lvl4pPr>
            <a:lvl5pPr marL="2101211" indent="0" algn="ctr">
              <a:buNone/>
              <a:defRPr sz="1838"/>
            </a:lvl5pPr>
            <a:lvl6pPr marL="2626514" indent="0" algn="ctr">
              <a:buNone/>
              <a:defRPr sz="1838"/>
            </a:lvl6pPr>
            <a:lvl7pPr marL="3151817" indent="0" algn="ctr">
              <a:buNone/>
              <a:defRPr sz="1838"/>
            </a:lvl7pPr>
            <a:lvl8pPr marL="3677120" indent="0" algn="ctr">
              <a:buNone/>
              <a:defRPr sz="1838"/>
            </a:lvl8pPr>
            <a:lvl9pPr marL="4202422" indent="0" algn="ctr">
              <a:buNone/>
              <a:defRPr sz="1838"/>
            </a:lvl9pPr>
          </a:lstStyle>
          <a:p>
            <a:r>
              <a:rPr kumimoji="1" lang="ja-JP" altLang="en-US"/>
              <a:t>プレゼンテーションのサブタイトル</a:t>
            </a:r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F1DB3696-98F3-5D8C-ABC6-4B575D5995A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1039456" y="4242789"/>
            <a:ext cx="9286255" cy="901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 typeface="+mj-lt"/>
              <a:buNone/>
              <a:defRPr sz="2121" b="0">
                <a:solidFill>
                  <a:schemeClr val="tx1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5A18E6E3-328E-7052-D666-433EA1928825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1041425" y="5514801"/>
            <a:ext cx="6396194" cy="5617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484895" indent="-484895">
              <a:buFont typeface="Wingdings" panose="05000000000000000000" pitchFamily="2" charset="2"/>
              <a:buChar char="l"/>
              <a:defRPr sz="2545" b="1">
                <a:solidFill>
                  <a:srgbClr val="1286AD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6" name="テキスト プレースホルダー 2">
            <a:extLst>
              <a:ext uri="{FF2B5EF4-FFF2-40B4-BE49-F238E27FC236}">
                <a16:creationId xmlns:a16="http://schemas.microsoft.com/office/drawing/2014/main" id="{3B991FFF-81F0-DF54-D2AA-6EDE42DE25F1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1039456" y="6258042"/>
            <a:ext cx="9286255" cy="901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 typeface="+mj-lt"/>
              <a:buNone/>
              <a:defRPr sz="2121" b="0">
                <a:solidFill>
                  <a:schemeClr val="tx1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67DDED67-E01E-F47B-66D9-8C1F678AC3B5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041425" y="7530054"/>
            <a:ext cx="6396194" cy="5617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484895" indent="-484895">
              <a:buFont typeface="Wingdings" panose="05000000000000000000" pitchFamily="2" charset="2"/>
              <a:buChar char="l"/>
              <a:defRPr sz="2545" b="1">
                <a:solidFill>
                  <a:srgbClr val="1286AD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54AB28D5-3BF2-B735-8DF3-2D64BFA206EE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1039456" y="8273296"/>
            <a:ext cx="9286255" cy="901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 typeface="+mj-lt"/>
              <a:buNone/>
              <a:defRPr sz="2121" b="0">
                <a:solidFill>
                  <a:schemeClr val="tx1"/>
                </a:solidFill>
              </a:defRPr>
            </a:lvl1pPr>
            <a:lvl2pPr marL="525303" indent="0">
              <a:buNone/>
              <a:defRPr sz="2298" b="1"/>
            </a:lvl2pPr>
            <a:lvl3pPr marL="1050606" indent="0">
              <a:buNone/>
              <a:defRPr sz="2069" b="1"/>
            </a:lvl3pPr>
            <a:lvl4pPr marL="1575908" indent="0">
              <a:buNone/>
              <a:defRPr sz="1838" b="1"/>
            </a:lvl4pPr>
            <a:lvl5pPr marL="2101211" indent="0">
              <a:buNone/>
              <a:defRPr sz="1838" b="1"/>
            </a:lvl5pPr>
            <a:lvl6pPr marL="2626514" indent="0">
              <a:buNone/>
              <a:defRPr sz="1838" b="1"/>
            </a:lvl6pPr>
            <a:lvl7pPr marL="3151817" indent="0">
              <a:buNone/>
              <a:defRPr sz="1838" b="1"/>
            </a:lvl7pPr>
            <a:lvl8pPr marL="3677120" indent="0">
              <a:buNone/>
              <a:defRPr sz="1838" b="1"/>
            </a:lvl8pPr>
            <a:lvl9pPr marL="4202422" indent="0">
              <a:buNone/>
              <a:defRPr sz="1838" b="1"/>
            </a:lvl9pPr>
          </a:lstStyle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/>
              <a:t>□□□□■□□□□■□□□□■□□□□■□□□□■□□□□■</a:t>
            </a:r>
            <a:endParaRPr kumimoji="1" lang="en-US" altLang="ja-JP"/>
          </a:p>
          <a:p>
            <a:pPr marL="0" marR="0" lvl="0" indent="0" algn="l" defTabSz="1050606" rtl="0" eaLnBrk="1" fontAlgn="auto" latinLnBrk="0" hangingPunct="1">
              <a:lnSpc>
                <a:spcPct val="90000"/>
              </a:lnSpc>
              <a:spcBef>
                <a:spcPts val="1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/>
          </a:p>
        </p:txBody>
      </p:sp>
      <p:sp>
        <p:nvSpPr>
          <p:cNvPr id="19" name="スライド番号プレースホルダー 5">
            <a:extLst>
              <a:ext uri="{FF2B5EF4-FFF2-40B4-BE49-F238E27FC236}">
                <a16:creationId xmlns:a16="http://schemas.microsoft.com/office/drawing/2014/main" id="{353310F9-CE82-499D-90C2-1723A731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23174" y="628718"/>
            <a:ext cx="1274701" cy="56924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0" name="テキスト プレースホルダー 18">
            <a:extLst>
              <a:ext uri="{FF2B5EF4-FFF2-40B4-BE49-F238E27FC236}">
                <a16:creationId xmlns:a16="http://schemas.microsoft.com/office/drawing/2014/main" id="{F8C25B78-C5C2-4670-9F46-2FF8383066FE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76140" y="731355"/>
            <a:ext cx="2821734" cy="561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1273" b="1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/>
              <a:t>Chapter 00</a:t>
            </a:r>
          </a:p>
          <a:p>
            <a:pPr lvl="0"/>
            <a:r>
              <a:rPr kumimoji="1" lang="ja-JP" altLang="en-US"/>
              <a:t>ここにテーマを書く</a:t>
            </a:r>
          </a:p>
        </p:txBody>
      </p:sp>
    </p:spTree>
    <p:extLst>
      <p:ext uri="{BB962C8B-B14F-4D97-AF65-F5344CB8AC3E}">
        <p14:creationId xmlns:p14="http://schemas.microsoft.com/office/powerpoint/2010/main" val="108635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1586656" y="10315642"/>
            <a:ext cx="3527848" cy="363819"/>
          </a:xfrm>
          <a:prstGeom prst="rect">
            <a:avLst/>
          </a:prstGeom>
        </p:spPr>
        <p:txBody>
          <a:bodyPr vert="horz" lIns="140705" tIns="70356" rIns="140705" bIns="7035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673" b="1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defTabSz="1567678"/>
            <a:fld id="{E47BF5BC-CA7B-450B-8FD8-29D241A301AC}" type="slidenum">
              <a:rPr lang="ja-JP" altLang="en-US" smtClean="0">
                <a:solidFill>
                  <a:prstClr val="black"/>
                </a:solidFill>
              </a:rPr>
              <a:pPr defTabSz="1567678"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6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735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735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735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735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735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83460" algn="ctr" rtl="0" eaLnBrk="1" fontAlgn="base" hangingPunct="1">
        <a:spcBef>
          <a:spcPct val="0"/>
        </a:spcBef>
        <a:spcAft>
          <a:spcPct val="0"/>
        </a:spcAft>
        <a:defRPr kumimoji="1" sz="735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566921" algn="ctr" rtl="0" eaLnBrk="1" fontAlgn="base" hangingPunct="1">
        <a:spcBef>
          <a:spcPct val="0"/>
        </a:spcBef>
        <a:spcAft>
          <a:spcPct val="0"/>
        </a:spcAft>
        <a:defRPr kumimoji="1" sz="735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350384" algn="ctr" rtl="0" eaLnBrk="1" fontAlgn="base" hangingPunct="1">
        <a:spcBef>
          <a:spcPct val="0"/>
        </a:spcBef>
        <a:spcAft>
          <a:spcPct val="0"/>
        </a:spcAft>
        <a:defRPr kumimoji="1" sz="735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3133845" algn="ctr" rtl="0" eaLnBrk="1" fontAlgn="base" hangingPunct="1">
        <a:spcBef>
          <a:spcPct val="0"/>
        </a:spcBef>
        <a:spcAft>
          <a:spcPct val="0"/>
        </a:spcAft>
        <a:defRPr kumimoji="1" sz="735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585093" indent="-58509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kumimoji="1" sz="5568" kern="1200">
          <a:solidFill>
            <a:schemeClr val="tx1"/>
          </a:solidFill>
          <a:latin typeface="+mn-lt"/>
          <a:ea typeface="+mn-ea"/>
          <a:cs typeface="+mn-cs"/>
        </a:defRPr>
      </a:lvl1pPr>
      <a:lvl2pPr marL="1270875" indent="-487124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4788" kern="1200">
          <a:solidFill>
            <a:schemeClr val="tx1"/>
          </a:solidFill>
          <a:latin typeface="+mn-lt"/>
          <a:ea typeface="+mn-ea"/>
          <a:cs typeface="+mn-cs"/>
        </a:defRPr>
      </a:lvl2pPr>
      <a:lvl3pPr marL="1956656" indent="-38915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4009" kern="1200">
          <a:solidFill>
            <a:schemeClr val="tx1"/>
          </a:solidFill>
          <a:latin typeface="+mn-lt"/>
          <a:ea typeface="+mn-ea"/>
          <a:cs typeface="+mn-cs"/>
        </a:defRPr>
      </a:lvl3pPr>
      <a:lvl4pPr marL="2740407" indent="-38915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3452" kern="1200">
          <a:solidFill>
            <a:schemeClr val="tx1"/>
          </a:solidFill>
          <a:latin typeface="+mn-lt"/>
          <a:ea typeface="+mn-ea"/>
          <a:cs typeface="+mn-cs"/>
        </a:defRPr>
      </a:lvl4pPr>
      <a:lvl5pPr marL="3524156" indent="-38915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3452" kern="1200">
          <a:solidFill>
            <a:schemeClr val="tx1"/>
          </a:solidFill>
          <a:latin typeface="+mn-lt"/>
          <a:ea typeface="+mn-ea"/>
          <a:cs typeface="+mn-cs"/>
        </a:defRPr>
      </a:lvl5pPr>
      <a:lvl6pPr marL="4309036" indent="-391733" algn="l" defTabSz="1566921" rtl="0" eaLnBrk="1" latinLnBrk="0" hangingPunct="1">
        <a:spcBef>
          <a:spcPct val="20000"/>
        </a:spcBef>
        <a:buFont typeface="Arial" pitchFamily="34" charset="0"/>
        <a:buChar char="•"/>
        <a:defRPr kumimoji="1" sz="3452" kern="1200">
          <a:solidFill>
            <a:schemeClr val="tx1"/>
          </a:solidFill>
          <a:latin typeface="+mn-lt"/>
          <a:ea typeface="+mn-ea"/>
          <a:cs typeface="+mn-cs"/>
        </a:defRPr>
      </a:lvl6pPr>
      <a:lvl7pPr marL="5092499" indent="-391733" algn="l" defTabSz="1566921" rtl="0" eaLnBrk="1" latinLnBrk="0" hangingPunct="1">
        <a:spcBef>
          <a:spcPct val="20000"/>
        </a:spcBef>
        <a:buFont typeface="Arial" pitchFamily="34" charset="0"/>
        <a:buChar char="•"/>
        <a:defRPr kumimoji="1" sz="3452" kern="1200">
          <a:solidFill>
            <a:schemeClr val="tx1"/>
          </a:solidFill>
          <a:latin typeface="+mn-lt"/>
          <a:ea typeface="+mn-ea"/>
          <a:cs typeface="+mn-cs"/>
        </a:defRPr>
      </a:lvl7pPr>
      <a:lvl8pPr marL="5875958" indent="-391733" algn="l" defTabSz="1566921" rtl="0" eaLnBrk="1" latinLnBrk="0" hangingPunct="1">
        <a:spcBef>
          <a:spcPct val="20000"/>
        </a:spcBef>
        <a:buFont typeface="Arial" pitchFamily="34" charset="0"/>
        <a:buChar char="•"/>
        <a:defRPr kumimoji="1" sz="3452" kern="1200">
          <a:solidFill>
            <a:schemeClr val="tx1"/>
          </a:solidFill>
          <a:latin typeface="+mn-lt"/>
          <a:ea typeface="+mn-ea"/>
          <a:cs typeface="+mn-cs"/>
        </a:defRPr>
      </a:lvl8pPr>
      <a:lvl9pPr marL="6659420" indent="-391733" algn="l" defTabSz="1566921" rtl="0" eaLnBrk="1" latinLnBrk="0" hangingPunct="1">
        <a:spcBef>
          <a:spcPct val="20000"/>
        </a:spcBef>
        <a:buFont typeface="Arial" pitchFamily="34" charset="0"/>
        <a:buChar char="•"/>
        <a:defRPr kumimoji="1" sz="34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566921" rtl="0" eaLnBrk="1" latinLnBrk="0" hangingPunct="1"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1pPr>
      <a:lvl2pPr marL="783460" algn="l" defTabSz="1566921" rtl="0" eaLnBrk="1" latinLnBrk="0" hangingPunct="1"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566921" algn="l" defTabSz="1566921" rtl="0" eaLnBrk="1" latinLnBrk="0" hangingPunct="1"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350384" algn="l" defTabSz="1566921" rtl="0" eaLnBrk="1" latinLnBrk="0" hangingPunct="1"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4pPr>
      <a:lvl5pPr marL="3133845" algn="l" defTabSz="1566921" rtl="0" eaLnBrk="1" latinLnBrk="0" hangingPunct="1"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5pPr>
      <a:lvl6pPr marL="3917306" algn="l" defTabSz="1566921" rtl="0" eaLnBrk="1" latinLnBrk="0" hangingPunct="1"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6pPr>
      <a:lvl7pPr marL="4700768" algn="l" defTabSz="1566921" rtl="0" eaLnBrk="1" latinLnBrk="0" hangingPunct="1"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7pPr>
      <a:lvl8pPr marL="5484231" algn="l" defTabSz="1566921" rtl="0" eaLnBrk="1" latinLnBrk="0" hangingPunct="1"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8pPr>
      <a:lvl9pPr marL="6267690" algn="l" defTabSz="1566921" rtl="0" eaLnBrk="1" latinLnBrk="0" hangingPunct="1"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  <a:alpha val="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9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8188DEF-A474-483C-8BF9-83AECCC08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9010-E94B-42C8-BAA4-F5919D92C982}" type="datetime1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0F79535-77E7-4422-A467-1AF7AAFDB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D49948F-53A3-4F0D-8436-7CA7C24EF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F1B4-5DBB-48B0-8293-F9AF30D93F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80CEBDA9-2D93-4C3A-943C-D53C57789BD4}"/>
              </a:ext>
            </a:extLst>
          </p:cNvPr>
          <p:cNvGrpSpPr/>
          <p:nvPr userDrawn="1"/>
        </p:nvGrpSpPr>
        <p:grpSpPr>
          <a:xfrm>
            <a:off x="-1" y="8806147"/>
            <a:ext cx="15358352" cy="2188936"/>
            <a:chOff x="-1" y="6226409"/>
            <a:chExt cx="10860826" cy="1547693"/>
          </a:xfrm>
        </p:grpSpPr>
        <p:sp>
          <p:nvSpPr>
            <p:cNvPr id="10" name="直角三角形 11">
              <a:extLst>
                <a:ext uri="{FF2B5EF4-FFF2-40B4-BE49-F238E27FC236}">
                  <a16:creationId xmlns:a16="http://schemas.microsoft.com/office/drawing/2014/main" id="{C3B00737-EBB5-45C3-8FD1-CE458D02E096}"/>
                </a:ext>
              </a:extLst>
            </p:cNvPr>
            <p:cNvSpPr/>
            <p:nvPr userDrawn="1"/>
          </p:nvSpPr>
          <p:spPr>
            <a:xfrm rot="15750118" flipH="1">
              <a:off x="5977342" y="5630670"/>
              <a:ext cx="454030" cy="3770349"/>
            </a:xfrm>
            <a:custGeom>
              <a:avLst/>
              <a:gdLst>
                <a:gd name="connsiteX0" fmla="*/ 0 w 616713"/>
                <a:gd name="connsiteY0" fmla="*/ 3502550 h 3502550"/>
                <a:gd name="connsiteX1" fmla="*/ 0 w 616713"/>
                <a:gd name="connsiteY1" fmla="*/ 0 h 3502550"/>
                <a:gd name="connsiteX2" fmla="*/ 616713 w 616713"/>
                <a:gd name="connsiteY2" fmla="*/ 3502550 h 3502550"/>
                <a:gd name="connsiteX3" fmla="*/ 0 w 616713"/>
                <a:gd name="connsiteY3" fmla="*/ 3502550 h 3502550"/>
                <a:gd name="connsiteX0" fmla="*/ 349858 w 966571"/>
                <a:gd name="connsiteY0" fmla="*/ 3470745 h 3470745"/>
                <a:gd name="connsiteX1" fmla="*/ 0 w 966571"/>
                <a:gd name="connsiteY1" fmla="*/ 0 h 3470745"/>
                <a:gd name="connsiteX2" fmla="*/ 966571 w 966571"/>
                <a:gd name="connsiteY2" fmla="*/ 3470745 h 3470745"/>
                <a:gd name="connsiteX3" fmla="*/ 349858 w 966571"/>
                <a:gd name="connsiteY3" fmla="*/ 3470745 h 3470745"/>
                <a:gd name="connsiteX0" fmla="*/ 0 w 616713"/>
                <a:gd name="connsiteY0" fmla="*/ 3279914 h 3279914"/>
                <a:gd name="connsiteX1" fmla="*/ 119269 w 616713"/>
                <a:gd name="connsiteY1" fmla="*/ 0 h 3279914"/>
                <a:gd name="connsiteX2" fmla="*/ 616713 w 616713"/>
                <a:gd name="connsiteY2" fmla="*/ 3279914 h 3279914"/>
                <a:gd name="connsiteX3" fmla="*/ 0 w 616713"/>
                <a:gd name="connsiteY3" fmla="*/ 3279914 h 3279914"/>
                <a:gd name="connsiteX0" fmla="*/ 341906 w 958619"/>
                <a:gd name="connsiteY0" fmla="*/ 3279914 h 3279914"/>
                <a:gd name="connsiteX1" fmla="*/ 0 w 958619"/>
                <a:gd name="connsiteY1" fmla="*/ 0 h 3279914"/>
                <a:gd name="connsiteX2" fmla="*/ 958619 w 958619"/>
                <a:gd name="connsiteY2" fmla="*/ 3279914 h 3279914"/>
                <a:gd name="connsiteX3" fmla="*/ 341906 w 958619"/>
                <a:gd name="connsiteY3" fmla="*/ 3279914 h 3279914"/>
                <a:gd name="connsiteX0" fmla="*/ 421419 w 958619"/>
                <a:gd name="connsiteY0" fmla="*/ 3295817 h 3295817"/>
                <a:gd name="connsiteX1" fmla="*/ 0 w 958619"/>
                <a:gd name="connsiteY1" fmla="*/ 0 h 3295817"/>
                <a:gd name="connsiteX2" fmla="*/ 958619 w 958619"/>
                <a:gd name="connsiteY2" fmla="*/ 3279914 h 3295817"/>
                <a:gd name="connsiteX3" fmla="*/ 421419 w 958619"/>
                <a:gd name="connsiteY3" fmla="*/ 3295817 h 3295817"/>
                <a:gd name="connsiteX0" fmla="*/ 405517 w 958619"/>
                <a:gd name="connsiteY0" fmla="*/ 3295817 h 3295817"/>
                <a:gd name="connsiteX1" fmla="*/ 0 w 958619"/>
                <a:gd name="connsiteY1" fmla="*/ 0 h 3295817"/>
                <a:gd name="connsiteX2" fmla="*/ 958619 w 958619"/>
                <a:gd name="connsiteY2" fmla="*/ 3279914 h 3295817"/>
                <a:gd name="connsiteX3" fmla="*/ 405517 w 958619"/>
                <a:gd name="connsiteY3" fmla="*/ 3295817 h 3295817"/>
                <a:gd name="connsiteX0" fmla="*/ 384252 w 937354"/>
                <a:gd name="connsiteY0" fmla="*/ 3258603 h 3258603"/>
                <a:gd name="connsiteX1" fmla="*/ 0 w 937354"/>
                <a:gd name="connsiteY1" fmla="*/ 0 h 3258603"/>
                <a:gd name="connsiteX2" fmla="*/ 937354 w 937354"/>
                <a:gd name="connsiteY2" fmla="*/ 3242700 h 3258603"/>
                <a:gd name="connsiteX3" fmla="*/ 384252 w 937354"/>
                <a:gd name="connsiteY3" fmla="*/ 3258603 h 3258603"/>
                <a:gd name="connsiteX0" fmla="*/ 405517 w 958619"/>
                <a:gd name="connsiteY0" fmla="*/ 3253287 h 3253287"/>
                <a:gd name="connsiteX1" fmla="*/ 0 w 958619"/>
                <a:gd name="connsiteY1" fmla="*/ 0 h 3253287"/>
                <a:gd name="connsiteX2" fmla="*/ 958619 w 958619"/>
                <a:gd name="connsiteY2" fmla="*/ 3237384 h 3253287"/>
                <a:gd name="connsiteX3" fmla="*/ 405517 w 958619"/>
                <a:gd name="connsiteY3" fmla="*/ 3253287 h 3253287"/>
                <a:gd name="connsiteX0" fmla="*/ 405517 w 958619"/>
                <a:gd name="connsiteY0" fmla="*/ 3242655 h 3242655"/>
                <a:gd name="connsiteX1" fmla="*/ 0 w 958619"/>
                <a:gd name="connsiteY1" fmla="*/ 0 h 3242655"/>
                <a:gd name="connsiteX2" fmla="*/ 958619 w 958619"/>
                <a:gd name="connsiteY2" fmla="*/ 3237384 h 3242655"/>
                <a:gd name="connsiteX3" fmla="*/ 405517 w 958619"/>
                <a:gd name="connsiteY3" fmla="*/ 3242655 h 3242655"/>
                <a:gd name="connsiteX0" fmla="*/ 618168 w 958619"/>
                <a:gd name="connsiteY0" fmla="*/ 3178859 h 3237384"/>
                <a:gd name="connsiteX1" fmla="*/ 0 w 958619"/>
                <a:gd name="connsiteY1" fmla="*/ 0 h 3237384"/>
                <a:gd name="connsiteX2" fmla="*/ 958619 w 958619"/>
                <a:gd name="connsiteY2" fmla="*/ 3237384 h 3237384"/>
                <a:gd name="connsiteX3" fmla="*/ 618168 w 958619"/>
                <a:gd name="connsiteY3" fmla="*/ 3178859 h 3237384"/>
                <a:gd name="connsiteX0" fmla="*/ 400201 w 958619"/>
                <a:gd name="connsiteY0" fmla="*/ 3242654 h 3242654"/>
                <a:gd name="connsiteX1" fmla="*/ 0 w 958619"/>
                <a:gd name="connsiteY1" fmla="*/ 0 h 3242654"/>
                <a:gd name="connsiteX2" fmla="*/ 958619 w 958619"/>
                <a:gd name="connsiteY2" fmla="*/ 3237384 h 3242654"/>
                <a:gd name="connsiteX3" fmla="*/ 400201 w 958619"/>
                <a:gd name="connsiteY3" fmla="*/ 3242654 h 3242654"/>
                <a:gd name="connsiteX0" fmla="*/ 415676 w 974094"/>
                <a:gd name="connsiteY0" fmla="*/ 3649403 h 3649403"/>
                <a:gd name="connsiteX1" fmla="*/ 0 w 974094"/>
                <a:gd name="connsiteY1" fmla="*/ 0 h 3649403"/>
                <a:gd name="connsiteX2" fmla="*/ 974094 w 974094"/>
                <a:gd name="connsiteY2" fmla="*/ 3644133 h 3649403"/>
                <a:gd name="connsiteX3" fmla="*/ 415676 w 974094"/>
                <a:gd name="connsiteY3" fmla="*/ 3649403 h 3649403"/>
                <a:gd name="connsiteX0" fmla="*/ 222243 w 780661"/>
                <a:gd name="connsiteY0" fmla="*/ 3291077 h 3291077"/>
                <a:gd name="connsiteX1" fmla="*/ 0 w 780661"/>
                <a:gd name="connsiteY1" fmla="*/ 0 h 3291077"/>
                <a:gd name="connsiteX2" fmla="*/ 780661 w 780661"/>
                <a:gd name="connsiteY2" fmla="*/ 3285807 h 3291077"/>
                <a:gd name="connsiteX3" fmla="*/ 222243 w 780661"/>
                <a:gd name="connsiteY3" fmla="*/ 3291077 h 3291077"/>
                <a:gd name="connsiteX0" fmla="*/ 222243 w 771866"/>
                <a:gd name="connsiteY0" fmla="*/ 3291077 h 3314861"/>
                <a:gd name="connsiteX1" fmla="*/ 0 w 771866"/>
                <a:gd name="connsiteY1" fmla="*/ 0 h 3314861"/>
                <a:gd name="connsiteX2" fmla="*/ 771866 w 771866"/>
                <a:gd name="connsiteY2" fmla="*/ 3314861 h 3314861"/>
                <a:gd name="connsiteX3" fmla="*/ 222243 w 771866"/>
                <a:gd name="connsiteY3" fmla="*/ 3291077 h 3314861"/>
                <a:gd name="connsiteX0" fmla="*/ 222243 w 780661"/>
                <a:gd name="connsiteY0" fmla="*/ 3291077 h 3295492"/>
                <a:gd name="connsiteX1" fmla="*/ 0 w 780661"/>
                <a:gd name="connsiteY1" fmla="*/ 0 h 3295492"/>
                <a:gd name="connsiteX2" fmla="*/ 780661 w 780661"/>
                <a:gd name="connsiteY2" fmla="*/ 3295492 h 3295492"/>
                <a:gd name="connsiteX3" fmla="*/ 222243 w 780661"/>
                <a:gd name="connsiteY3" fmla="*/ 3291077 h 3295492"/>
                <a:gd name="connsiteX0" fmla="*/ 418040 w 780661"/>
                <a:gd name="connsiteY0" fmla="*/ 4691892 h 4691892"/>
                <a:gd name="connsiteX1" fmla="*/ 0 w 780661"/>
                <a:gd name="connsiteY1" fmla="*/ 0 h 4691892"/>
                <a:gd name="connsiteX2" fmla="*/ 780661 w 780661"/>
                <a:gd name="connsiteY2" fmla="*/ 3295492 h 4691892"/>
                <a:gd name="connsiteX3" fmla="*/ 418040 w 780661"/>
                <a:gd name="connsiteY3" fmla="*/ 4691892 h 4691892"/>
                <a:gd name="connsiteX0" fmla="*/ 585744 w 780661"/>
                <a:gd name="connsiteY0" fmla="*/ 4132255 h 4132255"/>
                <a:gd name="connsiteX1" fmla="*/ 0 w 780661"/>
                <a:gd name="connsiteY1" fmla="*/ 0 h 4132255"/>
                <a:gd name="connsiteX2" fmla="*/ 780661 w 780661"/>
                <a:gd name="connsiteY2" fmla="*/ 3295492 h 4132255"/>
                <a:gd name="connsiteX3" fmla="*/ 585744 w 780661"/>
                <a:gd name="connsiteY3" fmla="*/ 4132255 h 4132255"/>
                <a:gd name="connsiteX0" fmla="*/ 580081 w 780661"/>
                <a:gd name="connsiteY0" fmla="*/ 4173719 h 4173719"/>
                <a:gd name="connsiteX1" fmla="*/ 0 w 780661"/>
                <a:gd name="connsiteY1" fmla="*/ 0 h 4173719"/>
                <a:gd name="connsiteX2" fmla="*/ 780661 w 780661"/>
                <a:gd name="connsiteY2" fmla="*/ 3295492 h 4173719"/>
                <a:gd name="connsiteX3" fmla="*/ 580081 w 780661"/>
                <a:gd name="connsiteY3" fmla="*/ 4173719 h 4173719"/>
                <a:gd name="connsiteX0" fmla="*/ 623429 w 824009"/>
                <a:gd name="connsiteY0" fmla="*/ 2433283 h 2433283"/>
                <a:gd name="connsiteX1" fmla="*/ 0 w 824009"/>
                <a:gd name="connsiteY1" fmla="*/ 0 h 2433283"/>
                <a:gd name="connsiteX2" fmla="*/ 824009 w 824009"/>
                <a:gd name="connsiteY2" fmla="*/ 1555056 h 2433283"/>
                <a:gd name="connsiteX3" fmla="*/ 623429 w 824009"/>
                <a:gd name="connsiteY3" fmla="*/ 2433283 h 2433283"/>
                <a:gd name="connsiteX0" fmla="*/ 194202 w 394782"/>
                <a:gd name="connsiteY0" fmla="*/ 2644050 h 2644050"/>
                <a:gd name="connsiteX1" fmla="*/ 0 w 394782"/>
                <a:gd name="connsiteY1" fmla="*/ 0 h 2644050"/>
                <a:gd name="connsiteX2" fmla="*/ 394782 w 394782"/>
                <a:gd name="connsiteY2" fmla="*/ 1765823 h 2644050"/>
                <a:gd name="connsiteX3" fmla="*/ 194202 w 394782"/>
                <a:gd name="connsiteY3" fmla="*/ 2644050 h 2644050"/>
                <a:gd name="connsiteX0" fmla="*/ 594755 w 795335"/>
                <a:gd name="connsiteY0" fmla="*/ 1629885 h 1629885"/>
                <a:gd name="connsiteX1" fmla="*/ 0 w 795335"/>
                <a:gd name="connsiteY1" fmla="*/ 0 h 1629885"/>
                <a:gd name="connsiteX2" fmla="*/ 795335 w 795335"/>
                <a:gd name="connsiteY2" fmla="*/ 751658 h 1629885"/>
                <a:gd name="connsiteX3" fmla="*/ 594755 w 795335"/>
                <a:gd name="connsiteY3" fmla="*/ 1629885 h 1629885"/>
                <a:gd name="connsiteX0" fmla="*/ 179727 w 380307"/>
                <a:gd name="connsiteY0" fmla="*/ 2706907 h 2706907"/>
                <a:gd name="connsiteX1" fmla="*/ 0 w 380307"/>
                <a:gd name="connsiteY1" fmla="*/ 0 h 2706907"/>
                <a:gd name="connsiteX2" fmla="*/ 380307 w 380307"/>
                <a:gd name="connsiteY2" fmla="*/ 1828680 h 2706907"/>
                <a:gd name="connsiteX3" fmla="*/ 179727 w 380307"/>
                <a:gd name="connsiteY3" fmla="*/ 2706907 h 2706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307" h="2706907">
                  <a:moveTo>
                    <a:pt x="179727" y="2706907"/>
                  </a:moveTo>
                  <a:lnTo>
                    <a:pt x="0" y="0"/>
                  </a:lnTo>
                  <a:lnTo>
                    <a:pt x="380307" y="1828680"/>
                  </a:lnTo>
                  <a:lnTo>
                    <a:pt x="179727" y="270690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4C3F1">
                    <a:alpha val="60000"/>
                  </a:srgbClr>
                </a:gs>
                <a:gs pos="68000">
                  <a:srgbClr val="54C3F1"/>
                </a:gs>
                <a:gs pos="100000">
                  <a:srgbClr val="1C2B76">
                    <a:alpha val="80000"/>
                  </a:srgb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772"/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DF9953DF-583E-418A-A120-57EDF9111CB9}"/>
                </a:ext>
              </a:extLst>
            </p:cNvPr>
            <p:cNvGrpSpPr/>
            <p:nvPr userDrawn="1"/>
          </p:nvGrpSpPr>
          <p:grpSpPr>
            <a:xfrm>
              <a:off x="6647019" y="6287862"/>
              <a:ext cx="4213806" cy="1437675"/>
              <a:chOff x="5121810" y="2158844"/>
              <a:chExt cx="3904105" cy="1304233"/>
            </a:xfrm>
          </p:grpSpPr>
          <p:sp>
            <p:nvSpPr>
              <p:cNvPr id="12" name="直角三角形 10">
                <a:extLst>
                  <a:ext uri="{FF2B5EF4-FFF2-40B4-BE49-F238E27FC236}">
                    <a16:creationId xmlns:a16="http://schemas.microsoft.com/office/drawing/2014/main" id="{DCE5E587-5120-4B7E-B9E6-A0806365D672}"/>
                  </a:ext>
                </a:extLst>
              </p:cNvPr>
              <p:cNvSpPr/>
              <p:nvPr userDrawn="1"/>
            </p:nvSpPr>
            <p:spPr>
              <a:xfrm rot="5400000" flipH="1" flipV="1">
                <a:off x="6380739" y="973400"/>
                <a:ext cx="1230748" cy="3748606"/>
              </a:xfrm>
              <a:custGeom>
                <a:avLst/>
                <a:gdLst>
                  <a:gd name="connsiteX0" fmla="*/ 0 w 1113182"/>
                  <a:gd name="connsiteY0" fmla="*/ 3748606 h 3748606"/>
                  <a:gd name="connsiteX1" fmla="*/ 0 w 1113182"/>
                  <a:gd name="connsiteY1" fmla="*/ 0 h 3748606"/>
                  <a:gd name="connsiteX2" fmla="*/ 1113182 w 1113182"/>
                  <a:gd name="connsiteY2" fmla="*/ 3748606 h 3748606"/>
                  <a:gd name="connsiteX3" fmla="*/ 0 w 1113182"/>
                  <a:gd name="connsiteY3" fmla="*/ 3748606 h 3748606"/>
                  <a:gd name="connsiteX0" fmla="*/ 0 w 1230748"/>
                  <a:gd name="connsiteY0" fmla="*/ 3748606 h 3748606"/>
                  <a:gd name="connsiteX1" fmla="*/ 0 w 1230748"/>
                  <a:gd name="connsiteY1" fmla="*/ 0 h 3748606"/>
                  <a:gd name="connsiteX2" fmla="*/ 1230748 w 1230748"/>
                  <a:gd name="connsiteY2" fmla="*/ 3748606 h 3748606"/>
                  <a:gd name="connsiteX3" fmla="*/ 0 w 1230748"/>
                  <a:gd name="connsiteY3" fmla="*/ 3748606 h 3748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0748" h="3748606">
                    <a:moveTo>
                      <a:pt x="0" y="3748606"/>
                    </a:moveTo>
                    <a:lnTo>
                      <a:pt x="0" y="0"/>
                    </a:lnTo>
                    <a:lnTo>
                      <a:pt x="1230748" y="3748606"/>
                    </a:lnTo>
                    <a:lnTo>
                      <a:pt x="0" y="374860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4C3F1">
                      <a:alpha val="37000"/>
                    </a:srgbClr>
                  </a:gs>
                  <a:gs pos="69000">
                    <a:srgbClr val="54C3F1"/>
                  </a:gs>
                  <a:gs pos="100000">
                    <a:srgbClr val="1C2B76">
                      <a:alpha val="50000"/>
                    </a:srgbClr>
                  </a:gs>
                </a:gsLst>
                <a:lin ang="21594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772"/>
              </a:p>
            </p:txBody>
          </p:sp>
          <p:sp>
            <p:nvSpPr>
              <p:cNvPr id="13" name="直角三角形 10">
                <a:extLst>
                  <a:ext uri="{FF2B5EF4-FFF2-40B4-BE49-F238E27FC236}">
                    <a16:creationId xmlns:a16="http://schemas.microsoft.com/office/drawing/2014/main" id="{A61AFA17-C48A-4C9F-B1E8-3AB8A82CF173}"/>
                  </a:ext>
                </a:extLst>
              </p:cNvPr>
              <p:cNvSpPr/>
              <p:nvPr userDrawn="1"/>
            </p:nvSpPr>
            <p:spPr>
              <a:xfrm rot="5400000" flipH="1" flipV="1">
                <a:off x="6784433" y="1200362"/>
                <a:ext cx="1282999" cy="3199964"/>
              </a:xfrm>
              <a:custGeom>
                <a:avLst/>
                <a:gdLst>
                  <a:gd name="connsiteX0" fmla="*/ 0 w 1113182"/>
                  <a:gd name="connsiteY0" fmla="*/ 3748606 h 3748606"/>
                  <a:gd name="connsiteX1" fmla="*/ 0 w 1113182"/>
                  <a:gd name="connsiteY1" fmla="*/ 0 h 3748606"/>
                  <a:gd name="connsiteX2" fmla="*/ 1113182 w 1113182"/>
                  <a:gd name="connsiteY2" fmla="*/ 3748606 h 3748606"/>
                  <a:gd name="connsiteX3" fmla="*/ 0 w 1113182"/>
                  <a:gd name="connsiteY3" fmla="*/ 3748606 h 3748606"/>
                  <a:gd name="connsiteX0" fmla="*/ 0 w 1230748"/>
                  <a:gd name="connsiteY0" fmla="*/ 3748606 h 3748606"/>
                  <a:gd name="connsiteX1" fmla="*/ 0 w 1230748"/>
                  <a:gd name="connsiteY1" fmla="*/ 0 h 3748606"/>
                  <a:gd name="connsiteX2" fmla="*/ 1230748 w 1230748"/>
                  <a:gd name="connsiteY2" fmla="*/ 3748606 h 3748606"/>
                  <a:gd name="connsiteX3" fmla="*/ 0 w 1230748"/>
                  <a:gd name="connsiteY3" fmla="*/ 3748606 h 3748606"/>
                  <a:gd name="connsiteX0" fmla="*/ 0 w 1962268"/>
                  <a:gd name="connsiteY0" fmla="*/ 3748606 h 4179681"/>
                  <a:gd name="connsiteX1" fmla="*/ 0 w 1962268"/>
                  <a:gd name="connsiteY1" fmla="*/ 0 h 4179681"/>
                  <a:gd name="connsiteX2" fmla="*/ 1962268 w 1962268"/>
                  <a:gd name="connsiteY2" fmla="*/ 4179681 h 4179681"/>
                  <a:gd name="connsiteX3" fmla="*/ 0 w 1962268"/>
                  <a:gd name="connsiteY3" fmla="*/ 3748606 h 4179681"/>
                  <a:gd name="connsiteX0" fmla="*/ 731520 w 1962268"/>
                  <a:gd name="connsiteY0" fmla="*/ 2925649 h 4179681"/>
                  <a:gd name="connsiteX1" fmla="*/ 0 w 1962268"/>
                  <a:gd name="connsiteY1" fmla="*/ 0 h 4179681"/>
                  <a:gd name="connsiteX2" fmla="*/ 1962268 w 1962268"/>
                  <a:gd name="connsiteY2" fmla="*/ 4179681 h 4179681"/>
                  <a:gd name="connsiteX3" fmla="*/ 731520 w 1962268"/>
                  <a:gd name="connsiteY3" fmla="*/ 2925649 h 4179681"/>
                  <a:gd name="connsiteX0" fmla="*/ 52251 w 1282999"/>
                  <a:gd name="connsiteY0" fmla="*/ 1945932 h 3199964"/>
                  <a:gd name="connsiteX1" fmla="*/ 0 w 1282999"/>
                  <a:gd name="connsiteY1" fmla="*/ 0 h 3199964"/>
                  <a:gd name="connsiteX2" fmla="*/ 1282999 w 1282999"/>
                  <a:gd name="connsiteY2" fmla="*/ 3199964 h 3199964"/>
                  <a:gd name="connsiteX3" fmla="*/ 52251 w 1282999"/>
                  <a:gd name="connsiteY3" fmla="*/ 1945932 h 3199964"/>
                  <a:gd name="connsiteX0" fmla="*/ 13063 w 1282999"/>
                  <a:gd name="connsiteY0" fmla="*/ 1932872 h 3199964"/>
                  <a:gd name="connsiteX1" fmla="*/ 0 w 1282999"/>
                  <a:gd name="connsiteY1" fmla="*/ 0 h 3199964"/>
                  <a:gd name="connsiteX2" fmla="*/ 1282999 w 1282999"/>
                  <a:gd name="connsiteY2" fmla="*/ 3199964 h 3199964"/>
                  <a:gd name="connsiteX3" fmla="*/ 13063 w 1282999"/>
                  <a:gd name="connsiteY3" fmla="*/ 1932872 h 3199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2999" h="3199964">
                    <a:moveTo>
                      <a:pt x="13063" y="1932872"/>
                    </a:moveTo>
                    <a:cubicBezTo>
                      <a:pt x="8709" y="1288581"/>
                      <a:pt x="4354" y="644291"/>
                      <a:pt x="0" y="0"/>
                    </a:cubicBezTo>
                    <a:lnTo>
                      <a:pt x="1282999" y="3199964"/>
                    </a:lnTo>
                    <a:lnTo>
                      <a:pt x="13063" y="193287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4C3F1">
                      <a:alpha val="37000"/>
                    </a:srgbClr>
                  </a:gs>
                  <a:gs pos="69000">
                    <a:srgbClr val="54C3F1"/>
                  </a:gs>
                </a:gsLst>
                <a:lin ang="21594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772"/>
              </a:p>
            </p:txBody>
          </p:sp>
        </p:grpSp>
        <p:sp>
          <p:nvSpPr>
            <p:cNvPr id="14" name="直角三角形 10">
              <a:extLst>
                <a:ext uri="{FF2B5EF4-FFF2-40B4-BE49-F238E27FC236}">
                  <a16:creationId xmlns:a16="http://schemas.microsoft.com/office/drawing/2014/main" id="{558428BE-431E-4645-8D91-B76EAEA43C6F}"/>
                </a:ext>
              </a:extLst>
            </p:cNvPr>
            <p:cNvSpPr/>
            <p:nvPr userDrawn="1"/>
          </p:nvSpPr>
          <p:spPr>
            <a:xfrm rot="16200000" flipV="1">
              <a:off x="944960" y="5281448"/>
              <a:ext cx="1333267" cy="3223189"/>
            </a:xfrm>
            <a:custGeom>
              <a:avLst/>
              <a:gdLst>
                <a:gd name="connsiteX0" fmla="*/ 0 w 1113182"/>
                <a:gd name="connsiteY0" fmla="*/ 3748606 h 3748606"/>
                <a:gd name="connsiteX1" fmla="*/ 0 w 1113182"/>
                <a:gd name="connsiteY1" fmla="*/ 0 h 3748606"/>
                <a:gd name="connsiteX2" fmla="*/ 1113182 w 1113182"/>
                <a:gd name="connsiteY2" fmla="*/ 3748606 h 3748606"/>
                <a:gd name="connsiteX3" fmla="*/ 0 w 1113182"/>
                <a:gd name="connsiteY3" fmla="*/ 3748606 h 3748606"/>
                <a:gd name="connsiteX0" fmla="*/ 0 w 1230748"/>
                <a:gd name="connsiteY0" fmla="*/ 3748606 h 3748606"/>
                <a:gd name="connsiteX1" fmla="*/ 0 w 1230748"/>
                <a:gd name="connsiteY1" fmla="*/ 0 h 3748606"/>
                <a:gd name="connsiteX2" fmla="*/ 1230748 w 1230748"/>
                <a:gd name="connsiteY2" fmla="*/ 3748606 h 3748606"/>
                <a:gd name="connsiteX3" fmla="*/ 0 w 1230748"/>
                <a:gd name="connsiteY3" fmla="*/ 3748606 h 374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0748" h="3748606">
                  <a:moveTo>
                    <a:pt x="0" y="3748606"/>
                  </a:moveTo>
                  <a:lnTo>
                    <a:pt x="0" y="0"/>
                  </a:lnTo>
                  <a:lnTo>
                    <a:pt x="1230748" y="3748606"/>
                  </a:lnTo>
                  <a:lnTo>
                    <a:pt x="0" y="37486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4C3F1"/>
                </a:gs>
                <a:gs pos="100000">
                  <a:srgbClr val="54C3F1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772"/>
            </a:p>
          </p:txBody>
        </p: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911FA2D-3958-4A9B-9F14-5933443248F6}"/>
                </a:ext>
              </a:extLst>
            </p:cNvPr>
            <p:cNvGrpSpPr/>
            <p:nvPr userDrawn="1"/>
          </p:nvGrpSpPr>
          <p:grpSpPr>
            <a:xfrm>
              <a:off x="751835" y="6869782"/>
              <a:ext cx="4860241" cy="904320"/>
              <a:chOff x="1602524" y="3011022"/>
              <a:chExt cx="4503029" cy="820383"/>
            </a:xfrm>
          </p:grpSpPr>
          <p:sp>
            <p:nvSpPr>
              <p:cNvPr id="16" name="直角三角形 11">
                <a:extLst>
                  <a:ext uri="{FF2B5EF4-FFF2-40B4-BE49-F238E27FC236}">
                    <a16:creationId xmlns:a16="http://schemas.microsoft.com/office/drawing/2014/main" id="{D01B1E50-0825-44FA-B315-86CCE67E2BA9}"/>
                  </a:ext>
                </a:extLst>
              </p:cNvPr>
              <p:cNvSpPr/>
              <p:nvPr userDrawn="1"/>
            </p:nvSpPr>
            <p:spPr>
              <a:xfrm rot="16585745" flipH="1">
                <a:off x="3443847" y="1169699"/>
                <a:ext cx="820383" cy="4503029"/>
              </a:xfrm>
              <a:custGeom>
                <a:avLst/>
                <a:gdLst>
                  <a:gd name="connsiteX0" fmla="*/ 0 w 616713"/>
                  <a:gd name="connsiteY0" fmla="*/ 3502550 h 3502550"/>
                  <a:gd name="connsiteX1" fmla="*/ 0 w 616713"/>
                  <a:gd name="connsiteY1" fmla="*/ 0 h 3502550"/>
                  <a:gd name="connsiteX2" fmla="*/ 616713 w 616713"/>
                  <a:gd name="connsiteY2" fmla="*/ 3502550 h 3502550"/>
                  <a:gd name="connsiteX3" fmla="*/ 0 w 616713"/>
                  <a:gd name="connsiteY3" fmla="*/ 3502550 h 3502550"/>
                  <a:gd name="connsiteX0" fmla="*/ 349858 w 966571"/>
                  <a:gd name="connsiteY0" fmla="*/ 3470745 h 3470745"/>
                  <a:gd name="connsiteX1" fmla="*/ 0 w 966571"/>
                  <a:gd name="connsiteY1" fmla="*/ 0 h 3470745"/>
                  <a:gd name="connsiteX2" fmla="*/ 966571 w 966571"/>
                  <a:gd name="connsiteY2" fmla="*/ 3470745 h 3470745"/>
                  <a:gd name="connsiteX3" fmla="*/ 349858 w 966571"/>
                  <a:gd name="connsiteY3" fmla="*/ 3470745 h 3470745"/>
                  <a:gd name="connsiteX0" fmla="*/ 0 w 616713"/>
                  <a:gd name="connsiteY0" fmla="*/ 3279914 h 3279914"/>
                  <a:gd name="connsiteX1" fmla="*/ 119269 w 616713"/>
                  <a:gd name="connsiteY1" fmla="*/ 0 h 3279914"/>
                  <a:gd name="connsiteX2" fmla="*/ 616713 w 616713"/>
                  <a:gd name="connsiteY2" fmla="*/ 3279914 h 3279914"/>
                  <a:gd name="connsiteX3" fmla="*/ 0 w 616713"/>
                  <a:gd name="connsiteY3" fmla="*/ 3279914 h 3279914"/>
                  <a:gd name="connsiteX0" fmla="*/ 341906 w 958619"/>
                  <a:gd name="connsiteY0" fmla="*/ 3279914 h 3279914"/>
                  <a:gd name="connsiteX1" fmla="*/ 0 w 958619"/>
                  <a:gd name="connsiteY1" fmla="*/ 0 h 3279914"/>
                  <a:gd name="connsiteX2" fmla="*/ 958619 w 958619"/>
                  <a:gd name="connsiteY2" fmla="*/ 3279914 h 3279914"/>
                  <a:gd name="connsiteX3" fmla="*/ 341906 w 958619"/>
                  <a:gd name="connsiteY3" fmla="*/ 3279914 h 3279914"/>
                  <a:gd name="connsiteX0" fmla="*/ 421419 w 958619"/>
                  <a:gd name="connsiteY0" fmla="*/ 3295817 h 3295817"/>
                  <a:gd name="connsiteX1" fmla="*/ 0 w 958619"/>
                  <a:gd name="connsiteY1" fmla="*/ 0 h 3295817"/>
                  <a:gd name="connsiteX2" fmla="*/ 958619 w 958619"/>
                  <a:gd name="connsiteY2" fmla="*/ 3279914 h 3295817"/>
                  <a:gd name="connsiteX3" fmla="*/ 421419 w 958619"/>
                  <a:gd name="connsiteY3" fmla="*/ 3295817 h 3295817"/>
                  <a:gd name="connsiteX0" fmla="*/ 405517 w 958619"/>
                  <a:gd name="connsiteY0" fmla="*/ 3295817 h 3295817"/>
                  <a:gd name="connsiteX1" fmla="*/ 0 w 958619"/>
                  <a:gd name="connsiteY1" fmla="*/ 0 h 3295817"/>
                  <a:gd name="connsiteX2" fmla="*/ 958619 w 958619"/>
                  <a:gd name="connsiteY2" fmla="*/ 3279914 h 3295817"/>
                  <a:gd name="connsiteX3" fmla="*/ 405517 w 958619"/>
                  <a:gd name="connsiteY3" fmla="*/ 3295817 h 3295817"/>
                  <a:gd name="connsiteX0" fmla="*/ 384252 w 937354"/>
                  <a:gd name="connsiteY0" fmla="*/ 3258603 h 3258603"/>
                  <a:gd name="connsiteX1" fmla="*/ 0 w 937354"/>
                  <a:gd name="connsiteY1" fmla="*/ 0 h 3258603"/>
                  <a:gd name="connsiteX2" fmla="*/ 937354 w 937354"/>
                  <a:gd name="connsiteY2" fmla="*/ 3242700 h 3258603"/>
                  <a:gd name="connsiteX3" fmla="*/ 384252 w 937354"/>
                  <a:gd name="connsiteY3" fmla="*/ 3258603 h 3258603"/>
                  <a:gd name="connsiteX0" fmla="*/ 405517 w 958619"/>
                  <a:gd name="connsiteY0" fmla="*/ 3253287 h 3253287"/>
                  <a:gd name="connsiteX1" fmla="*/ 0 w 958619"/>
                  <a:gd name="connsiteY1" fmla="*/ 0 h 3253287"/>
                  <a:gd name="connsiteX2" fmla="*/ 958619 w 958619"/>
                  <a:gd name="connsiteY2" fmla="*/ 3237384 h 3253287"/>
                  <a:gd name="connsiteX3" fmla="*/ 405517 w 958619"/>
                  <a:gd name="connsiteY3" fmla="*/ 3253287 h 3253287"/>
                  <a:gd name="connsiteX0" fmla="*/ 405517 w 958619"/>
                  <a:gd name="connsiteY0" fmla="*/ 3242655 h 3242655"/>
                  <a:gd name="connsiteX1" fmla="*/ 0 w 958619"/>
                  <a:gd name="connsiteY1" fmla="*/ 0 h 3242655"/>
                  <a:gd name="connsiteX2" fmla="*/ 958619 w 958619"/>
                  <a:gd name="connsiteY2" fmla="*/ 3237384 h 3242655"/>
                  <a:gd name="connsiteX3" fmla="*/ 405517 w 958619"/>
                  <a:gd name="connsiteY3" fmla="*/ 3242655 h 3242655"/>
                  <a:gd name="connsiteX0" fmla="*/ 618168 w 958619"/>
                  <a:gd name="connsiteY0" fmla="*/ 3178859 h 3237384"/>
                  <a:gd name="connsiteX1" fmla="*/ 0 w 958619"/>
                  <a:gd name="connsiteY1" fmla="*/ 0 h 3237384"/>
                  <a:gd name="connsiteX2" fmla="*/ 958619 w 958619"/>
                  <a:gd name="connsiteY2" fmla="*/ 3237384 h 3237384"/>
                  <a:gd name="connsiteX3" fmla="*/ 618168 w 958619"/>
                  <a:gd name="connsiteY3" fmla="*/ 3178859 h 3237384"/>
                  <a:gd name="connsiteX0" fmla="*/ 400201 w 958619"/>
                  <a:gd name="connsiteY0" fmla="*/ 3242654 h 3242654"/>
                  <a:gd name="connsiteX1" fmla="*/ 0 w 958619"/>
                  <a:gd name="connsiteY1" fmla="*/ 0 h 3242654"/>
                  <a:gd name="connsiteX2" fmla="*/ 958619 w 958619"/>
                  <a:gd name="connsiteY2" fmla="*/ 3237384 h 3242654"/>
                  <a:gd name="connsiteX3" fmla="*/ 400201 w 958619"/>
                  <a:gd name="connsiteY3" fmla="*/ 3242654 h 3242654"/>
                  <a:gd name="connsiteX0" fmla="*/ 415676 w 974094"/>
                  <a:gd name="connsiteY0" fmla="*/ 3649403 h 3649403"/>
                  <a:gd name="connsiteX1" fmla="*/ 0 w 974094"/>
                  <a:gd name="connsiteY1" fmla="*/ 0 h 3649403"/>
                  <a:gd name="connsiteX2" fmla="*/ 974094 w 974094"/>
                  <a:gd name="connsiteY2" fmla="*/ 3644133 h 3649403"/>
                  <a:gd name="connsiteX3" fmla="*/ 415676 w 974094"/>
                  <a:gd name="connsiteY3" fmla="*/ 3649403 h 3649403"/>
                  <a:gd name="connsiteX0" fmla="*/ 222243 w 780661"/>
                  <a:gd name="connsiteY0" fmla="*/ 3291077 h 3291077"/>
                  <a:gd name="connsiteX1" fmla="*/ 0 w 780661"/>
                  <a:gd name="connsiteY1" fmla="*/ 0 h 3291077"/>
                  <a:gd name="connsiteX2" fmla="*/ 780661 w 780661"/>
                  <a:gd name="connsiteY2" fmla="*/ 3285807 h 3291077"/>
                  <a:gd name="connsiteX3" fmla="*/ 222243 w 780661"/>
                  <a:gd name="connsiteY3" fmla="*/ 3291077 h 3291077"/>
                  <a:gd name="connsiteX0" fmla="*/ 222243 w 771866"/>
                  <a:gd name="connsiteY0" fmla="*/ 3291077 h 3314861"/>
                  <a:gd name="connsiteX1" fmla="*/ 0 w 771866"/>
                  <a:gd name="connsiteY1" fmla="*/ 0 h 3314861"/>
                  <a:gd name="connsiteX2" fmla="*/ 771866 w 771866"/>
                  <a:gd name="connsiteY2" fmla="*/ 3314861 h 3314861"/>
                  <a:gd name="connsiteX3" fmla="*/ 222243 w 771866"/>
                  <a:gd name="connsiteY3" fmla="*/ 3291077 h 3314861"/>
                  <a:gd name="connsiteX0" fmla="*/ 222243 w 780661"/>
                  <a:gd name="connsiteY0" fmla="*/ 3291077 h 3295492"/>
                  <a:gd name="connsiteX1" fmla="*/ 0 w 780661"/>
                  <a:gd name="connsiteY1" fmla="*/ 0 h 3295492"/>
                  <a:gd name="connsiteX2" fmla="*/ 780661 w 780661"/>
                  <a:gd name="connsiteY2" fmla="*/ 3295492 h 3295492"/>
                  <a:gd name="connsiteX3" fmla="*/ 222243 w 780661"/>
                  <a:gd name="connsiteY3" fmla="*/ 3291077 h 3295492"/>
                  <a:gd name="connsiteX0" fmla="*/ 418040 w 780661"/>
                  <a:gd name="connsiteY0" fmla="*/ 4691892 h 4691892"/>
                  <a:gd name="connsiteX1" fmla="*/ 0 w 780661"/>
                  <a:gd name="connsiteY1" fmla="*/ 0 h 4691892"/>
                  <a:gd name="connsiteX2" fmla="*/ 780661 w 780661"/>
                  <a:gd name="connsiteY2" fmla="*/ 3295492 h 4691892"/>
                  <a:gd name="connsiteX3" fmla="*/ 418040 w 780661"/>
                  <a:gd name="connsiteY3" fmla="*/ 4691892 h 4691892"/>
                  <a:gd name="connsiteX0" fmla="*/ 585744 w 780661"/>
                  <a:gd name="connsiteY0" fmla="*/ 4132255 h 4132255"/>
                  <a:gd name="connsiteX1" fmla="*/ 0 w 780661"/>
                  <a:gd name="connsiteY1" fmla="*/ 0 h 4132255"/>
                  <a:gd name="connsiteX2" fmla="*/ 780661 w 780661"/>
                  <a:gd name="connsiteY2" fmla="*/ 3295492 h 4132255"/>
                  <a:gd name="connsiteX3" fmla="*/ 585744 w 780661"/>
                  <a:gd name="connsiteY3" fmla="*/ 4132255 h 4132255"/>
                  <a:gd name="connsiteX0" fmla="*/ 580081 w 780661"/>
                  <a:gd name="connsiteY0" fmla="*/ 4173719 h 4173719"/>
                  <a:gd name="connsiteX1" fmla="*/ 0 w 780661"/>
                  <a:gd name="connsiteY1" fmla="*/ 0 h 4173719"/>
                  <a:gd name="connsiteX2" fmla="*/ 780661 w 780661"/>
                  <a:gd name="connsiteY2" fmla="*/ 3295492 h 4173719"/>
                  <a:gd name="connsiteX3" fmla="*/ 580081 w 780661"/>
                  <a:gd name="connsiteY3" fmla="*/ 4173719 h 4173719"/>
                  <a:gd name="connsiteX0" fmla="*/ 623429 w 824009"/>
                  <a:gd name="connsiteY0" fmla="*/ 2433283 h 2433283"/>
                  <a:gd name="connsiteX1" fmla="*/ 0 w 824009"/>
                  <a:gd name="connsiteY1" fmla="*/ 0 h 2433283"/>
                  <a:gd name="connsiteX2" fmla="*/ 824009 w 824009"/>
                  <a:gd name="connsiteY2" fmla="*/ 1555056 h 2433283"/>
                  <a:gd name="connsiteX3" fmla="*/ 623429 w 824009"/>
                  <a:gd name="connsiteY3" fmla="*/ 2433283 h 2433283"/>
                  <a:gd name="connsiteX0" fmla="*/ 194202 w 394782"/>
                  <a:gd name="connsiteY0" fmla="*/ 2644050 h 2644050"/>
                  <a:gd name="connsiteX1" fmla="*/ 0 w 394782"/>
                  <a:gd name="connsiteY1" fmla="*/ 0 h 2644050"/>
                  <a:gd name="connsiteX2" fmla="*/ 394782 w 394782"/>
                  <a:gd name="connsiteY2" fmla="*/ 1765823 h 2644050"/>
                  <a:gd name="connsiteX3" fmla="*/ 194202 w 394782"/>
                  <a:gd name="connsiteY3" fmla="*/ 2644050 h 2644050"/>
                  <a:gd name="connsiteX0" fmla="*/ 594755 w 795335"/>
                  <a:gd name="connsiteY0" fmla="*/ 1629885 h 1629885"/>
                  <a:gd name="connsiteX1" fmla="*/ 0 w 795335"/>
                  <a:gd name="connsiteY1" fmla="*/ 0 h 1629885"/>
                  <a:gd name="connsiteX2" fmla="*/ 795335 w 795335"/>
                  <a:gd name="connsiteY2" fmla="*/ 751658 h 1629885"/>
                  <a:gd name="connsiteX3" fmla="*/ 594755 w 795335"/>
                  <a:gd name="connsiteY3" fmla="*/ 1629885 h 1629885"/>
                  <a:gd name="connsiteX0" fmla="*/ 179727 w 380307"/>
                  <a:gd name="connsiteY0" fmla="*/ 2706907 h 2706907"/>
                  <a:gd name="connsiteX1" fmla="*/ 0 w 380307"/>
                  <a:gd name="connsiteY1" fmla="*/ 0 h 2706907"/>
                  <a:gd name="connsiteX2" fmla="*/ 380307 w 380307"/>
                  <a:gd name="connsiteY2" fmla="*/ 1828680 h 2706907"/>
                  <a:gd name="connsiteX3" fmla="*/ 179727 w 380307"/>
                  <a:gd name="connsiteY3" fmla="*/ 2706907 h 2706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307" h="2706907">
                    <a:moveTo>
                      <a:pt x="179727" y="2706907"/>
                    </a:moveTo>
                    <a:lnTo>
                      <a:pt x="0" y="0"/>
                    </a:lnTo>
                    <a:lnTo>
                      <a:pt x="380307" y="1828680"/>
                    </a:lnTo>
                    <a:lnTo>
                      <a:pt x="179727" y="270690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4C3F1">
                      <a:alpha val="60000"/>
                    </a:srgbClr>
                  </a:gs>
                  <a:gs pos="0">
                    <a:srgbClr val="90CEED"/>
                  </a:gs>
                </a:gsLst>
                <a:lin ang="6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772"/>
              </a:p>
            </p:txBody>
          </p:sp>
          <p:sp>
            <p:nvSpPr>
              <p:cNvPr id="17" name="直角三角形 11">
                <a:extLst>
                  <a:ext uri="{FF2B5EF4-FFF2-40B4-BE49-F238E27FC236}">
                    <a16:creationId xmlns:a16="http://schemas.microsoft.com/office/drawing/2014/main" id="{7D8B9E34-B773-4F9D-A900-2554529FB7C4}"/>
                  </a:ext>
                </a:extLst>
              </p:cNvPr>
              <p:cNvSpPr/>
              <p:nvPr userDrawn="1"/>
            </p:nvSpPr>
            <p:spPr>
              <a:xfrm rot="5867245" flipH="1">
                <a:off x="3901511" y="2292107"/>
                <a:ext cx="511107" cy="2522620"/>
              </a:xfrm>
              <a:custGeom>
                <a:avLst/>
                <a:gdLst>
                  <a:gd name="connsiteX0" fmla="*/ 0 w 616713"/>
                  <a:gd name="connsiteY0" fmla="*/ 3502550 h 3502550"/>
                  <a:gd name="connsiteX1" fmla="*/ 0 w 616713"/>
                  <a:gd name="connsiteY1" fmla="*/ 0 h 3502550"/>
                  <a:gd name="connsiteX2" fmla="*/ 616713 w 616713"/>
                  <a:gd name="connsiteY2" fmla="*/ 3502550 h 3502550"/>
                  <a:gd name="connsiteX3" fmla="*/ 0 w 616713"/>
                  <a:gd name="connsiteY3" fmla="*/ 3502550 h 3502550"/>
                  <a:gd name="connsiteX0" fmla="*/ 349858 w 966571"/>
                  <a:gd name="connsiteY0" fmla="*/ 3470745 h 3470745"/>
                  <a:gd name="connsiteX1" fmla="*/ 0 w 966571"/>
                  <a:gd name="connsiteY1" fmla="*/ 0 h 3470745"/>
                  <a:gd name="connsiteX2" fmla="*/ 966571 w 966571"/>
                  <a:gd name="connsiteY2" fmla="*/ 3470745 h 3470745"/>
                  <a:gd name="connsiteX3" fmla="*/ 349858 w 966571"/>
                  <a:gd name="connsiteY3" fmla="*/ 3470745 h 3470745"/>
                  <a:gd name="connsiteX0" fmla="*/ 0 w 616713"/>
                  <a:gd name="connsiteY0" fmla="*/ 3279914 h 3279914"/>
                  <a:gd name="connsiteX1" fmla="*/ 119269 w 616713"/>
                  <a:gd name="connsiteY1" fmla="*/ 0 h 3279914"/>
                  <a:gd name="connsiteX2" fmla="*/ 616713 w 616713"/>
                  <a:gd name="connsiteY2" fmla="*/ 3279914 h 3279914"/>
                  <a:gd name="connsiteX3" fmla="*/ 0 w 616713"/>
                  <a:gd name="connsiteY3" fmla="*/ 3279914 h 3279914"/>
                  <a:gd name="connsiteX0" fmla="*/ 341906 w 958619"/>
                  <a:gd name="connsiteY0" fmla="*/ 3279914 h 3279914"/>
                  <a:gd name="connsiteX1" fmla="*/ 0 w 958619"/>
                  <a:gd name="connsiteY1" fmla="*/ 0 h 3279914"/>
                  <a:gd name="connsiteX2" fmla="*/ 958619 w 958619"/>
                  <a:gd name="connsiteY2" fmla="*/ 3279914 h 3279914"/>
                  <a:gd name="connsiteX3" fmla="*/ 341906 w 958619"/>
                  <a:gd name="connsiteY3" fmla="*/ 3279914 h 3279914"/>
                  <a:gd name="connsiteX0" fmla="*/ 421419 w 958619"/>
                  <a:gd name="connsiteY0" fmla="*/ 3295817 h 3295817"/>
                  <a:gd name="connsiteX1" fmla="*/ 0 w 958619"/>
                  <a:gd name="connsiteY1" fmla="*/ 0 h 3295817"/>
                  <a:gd name="connsiteX2" fmla="*/ 958619 w 958619"/>
                  <a:gd name="connsiteY2" fmla="*/ 3279914 h 3295817"/>
                  <a:gd name="connsiteX3" fmla="*/ 421419 w 958619"/>
                  <a:gd name="connsiteY3" fmla="*/ 3295817 h 3295817"/>
                  <a:gd name="connsiteX0" fmla="*/ 405517 w 958619"/>
                  <a:gd name="connsiteY0" fmla="*/ 3295817 h 3295817"/>
                  <a:gd name="connsiteX1" fmla="*/ 0 w 958619"/>
                  <a:gd name="connsiteY1" fmla="*/ 0 h 3295817"/>
                  <a:gd name="connsiteX2" fmla="*/ 958619 w 958619"/>
                  <a:gd name="connsiteY2" fmla="*/ 3279914 h 3295817"/>
                  <a:gd name="connsiteX3" fmla="*/ 405517 w 958619"/>
                  <a:gd name="connsiteY3" fmla="*/ 3295817 h 3295817"/>
                  <a:gd name="connsiteX0" fmla="*/ 384252 w 937354"/>
                  <a:gd name="connsiteY0" fmla="*/ 3258603 h 3258603"/>
                  <a:gd name="connsiteX1" fmla="*/ 0 w 937354"/>
                  <a:gd name="connsiteY1" fmla="*/ 0 h 3258603"/>
                  <a:gd name="connsiteX2" fmla="*/ 937354 w 937354"/>
                  <a:gd name="connsiteY2" fmla="*/ 3242700 h 3258603"/>
                  <a:gd name="connsiteX3" fmla="*/ 384252 w 937354"/>
                  <a:gd name="connsiteY3" fmla="*/ 3258603 h 3258603"/>
                  <a:gd name="connsiteX0" fmla="*/ 405517 w 958619"/>
                  <a:gd name="connsiteY0" fmla="*/ 3253287 h 3253287"/>
                  <a:gd name="connsiteX1" fmla="*/ 0 w 958619"/>
                  <a:gd name="connsiteY1" fmla="*/ 0 h 3253287"/>
                  <a:gd name="connsiteX2" fmla="*/ 958619 w 958619"/>
                  <a:gd name="connsiteY2" fmla="*/ 3237384 h 3253287"/>
                  <a:gd name="connsiteX3" fmla="*/ 405517 w 958619"/>
                  <a:gd name="connsiteY3" fmla="*/ 3253287 h 3253287"/>
                  <a:gd name="connsiteX0" fmla="*/ 405517 w 958619"/>
                  <a:gd name="connsiteY0" fmla="*/ 3242655 h 3242655"/>
                  <a:gd name="connsiteX1" fmla="*/ 0 w 958619"/>
                  <a:gd name="connsiteY1" fmla="*/ 0 h 3242655"/>
                  <a:gd name="connsiteX2" fmla="*/ 958619 w 958619"/>
                  <a:gd name="connsiteY2" fmla="*/ 3237384 h 3242655"/>
                  <a:gd name="connsiteX3" fmla="*/ 405517 w 958619"/>
                  <a:gd name="connsiteY3" fmla="*/ 3242655 h 3242655"/>
                  <a:gd name="connsiteX0" fmla="*/ 618168 w 958619"/>
                  <a:gd name="connsiteY0" fmla="*/ 3178859 h 3237384"/>
                  <a:gd name="connsiteX1" fmla="*/ 0 w 958619"/>
                  <a:gd name="connsiteY1" fmla="*/ 0 h 3237384"/>
                  <a:gd name="connsiteX2" fmla="*/ 958619 w 958619"/>
                  <a:gd name="connsiteY2" fmla="*/ 3237384 h 3237384"/>
                  <a:gd name="connsiteX3" fmla="*/ 618168 w 958619"/>
                  <a:gd name="connsiteY3" fmla="*/ 3178859 h 3237384"/>
                  <a:gd name="connsiteX0" fmla="*/ 400201 w 958619"/>
                  <a:gd name="connsiteY0" fmla="*/ 3242654 h 3242654"/>
                  <a:gd name="connsiteX1" fmla="*/ 0 w 958619"/>
                  <a:gd name="connsiteY1" fmla="*/ 0 h 3242654"/>
                  <a:gd name="connsiteX2" fmla="*/ 958619 w 958619"/>
                  <a:gd name="connsiteY2" fmla="*/ 3237384 h 3242654"/>
                  <a:gd name="connsiteX3" fmla="*/ 400201 w 958619"/>
                  <a:gd name="connsiteY3" fmla="*/ 3242654 h 3242654"/>
                  <a:gd name="connsiteX0" fmla="*/ 415676 w 974094"/>
                  <a:gd name="connsiteY0" fmla="*/ 3649403 h 3649403"/>
                  <a:gd name="connsiteX1" fmla="*/ 0 w 974094"/>
                  <a:gd name="connsiteY1" fmla="*/ 0 h 3649403"/>
                  <a:gd name="connsiteX2" fmla="*/ 974094 w 974094"/>
                  <a:gd name="connsiteY2" fmla="*/ 3644133 h 3649403"/>
                  <a:gd name="connsiteX3" fmla="*/ 415676 w 974094"/>
                  <a:gd name="connsiteY3" fmla="*/ 3649403 h 3649403"/>
                  <a:gd name="connsiteX0" fmla="*/ 222243 w 780661"/>
                  <a:gd name="connsiteY0" fmla="*/ 3291077 h 3291077"/>
                  <a:gd name="connsiteX1" fmla="*/ 0 w 780661"/>
                  <a:gd name="connsiteY1" fmla="*/ 0 h 3291077"/>
                  <a:gd name="connsiteX2" fmla="*/ 780661 w 780661"/>
                  <a:gd name="connsiteY2" fmla="*/ 3285807 h 3291077"/>
                  <a:gd name="connsiteX3" fmla="*/ 222243 w 780661"/>
                  <a:gd name="connsiteY3" fmla="*/ 3291077 h 3291077"/>
                  <a:gd name="connsiteX0" fmla="*/ 222243 w 771866"/>
                  <a:gd name="connsiteY0" fmla="*/ 3291077 h 3314861"/>
                  <a:gd name="connsiteX1" fmla="*/ 0 w 771866"/>
                  <a:gd name="connsiteY1" fmla="*/ 0 h 3314861"/>
                  <a:gd name="connsiteX2" fmla="*/ 771866 w 771866"/>
                  <a:gd name="connsiteY2" fmla="*/ 3314861 h 3314861"/>
                  <a:gd name="connsiteX3" fmla="*/ 222243 w 771866"/>
                  <a:gd name="connsiteY3" fmla="*/ 3291077 h 3314861"/>
                  <a:gd name="connsiteX0" fmla="*/ 222243 w 780661"/>
                  <a:gd name="connsiteY0" fmla="*/ 3291077 h 3295492"/>
                  <a:gd name="connsiteX1" fmla="*/ 0 w 780661"/>
                  <a:gd name="connsiteY1" fmla="*/ 0 h 3295492"/>
                  <a:gd name="connsiteX2" fmla="*/ 780661 w 780661"/>
                  <a:gd name="connsiteY2" fmla="*/ 3295492 h 3295492"/>
                  <a:gd name="connsiteX3" fmla="*/ 222243 w 780661"/>
                  <a:gd name="connsiteY3" fmla="*/ 3291077 h 3295492"/>
                  <a:gd name="connsiteX0" fmla="*/ 418040 w 780661"/>
                  <a:gd name="connsiteY0" fmla="*/ 4691892 h 4691892"/>
                  <a:gd name="connsiteX1" fmla="*/ 0 w 780661"/>
                  <a:gd name="connsiteY1" fmla="*/ 0 h 4691892"/>
                  <a:gd name="connsiteX2" fmla="*/ 780661 w 780661"/>
                  <a:gd name="connsiteY2" fmla="*/ 3295492 h 4691892"/>
                  <a:gd name="connsiteX3" fmla="*/ 418040 w 780661"/>
                  <a:gd name="connsiteY3" fmla="*/ 4691892 h 4691892"/>
                  <a:gd name="connsiteX0" fmla="*/ 585744 w 780661"/>
                  <a:gd name="connsiteY0" fmla="*/ 4132255 h 4132255"/>
                  <a:gd name="connsiteX1" fmla="*/ 0 w 780661"/>
                  <a:gd name="connsiteY1" fmla="*/ 0 h 4132255"/>
                  <a:gd name="connsiteX2" fmla="*/ 780661 w 780661"/>
                  <a:gd name="connsiteY2" fmla="*/ 3295492 h 4132255"/>
                  <a:gd name="connsiteX3" fmla="*/ 585744 w 780661"/>
                  <a:gd name="connsiteY3" fmla="*/ 4132255 h 4132255"/>
                  <a:gd name="connsiteX0" fmla="*/ 580081 w 780661"/>
                  <a:gd name="connsiteY0" fmla="*/ 4173719 h 4173719"/>
                  <a:gd name="connsiteX1" fmla="*/ 0 w 780661"/>
                  <a:gd name="connsiteY1" fmla="*/ 0 h 4173719"/>
                  <a:gd name="connsiteX2" fmla="*/ 780661 w 780661"/>
                  <a:gd name="connsiteY2" fmla="*/ 3295492 h 4173719"/>
                  <a:gd name="connsiteX3" fmla="*/ 580081 w 780661"/>
                  <a:gd name="connsiteY3" fmla="*/ 4173719 h 4173719"/>
                  <a:gd name="connsiteX0" fmla="*/ 623429 w 824009"/>
                  <a:gd name="connsiteY0" fmla="*/ 2433283 h 2433283"/>
                  <a:gd name="connsiteX1" fmla="*/ 0 w 824009"/>
                  <a:gd name="connsiteY1" fmla="*/ 0 h 2433283"/>
                  <a:gd name="connsiteX2" fmla="*/ 824009 w 824009"/>
                  <a:gd name="connsiteY2" fmla="*/ 1555056 h 2433283"/>
                  <a:gd name="connsiteX3" fmla="*/ 623429 w 824009"/>
                  <a:gd name="connsiteY3" fmla="*/ 2433283 h 2433283"/>
                  <a:gd name="connsiteX0" fmla="*/ 194202 w 394782"/>
                  <a:gd name="connsiteY0" fmla="*/ 2644050 h 2644050"/>
                  <a:gd name="connsiteX1" fmla="*/ 0 w 394782"/>
                  <a:gd name="connsiteY1" fmla="*/ 0 h 2644050"/>
                  <a:gd name="connsiteX2" fmla="*/ 394782 w 394782"/>
                  <a:gd name="connsiteY2" fmla="*/ 1765823 h 2644050"/>
                  <a:gd name="connsiteX3" fmla="*/ 194202 w 394782"/>
                  <a:gd name="connsiteY3" fmla="*/ 2644050 h 2644050"/>
                  <a:gd name="connsiteX0" fmla="*/ 594755 w 795335"/>
                  <a:gd name="connsiteY0" fmla="*/ 1629885 h 1629885"/>
                  <a:gd name="connsiteX1" fmla="*/ 0 w 795335"/>
                  <a:gd name="connsiteY1" fmla="*/ 0 h 1629885"/>
                  <a:gd name="connsiteX2" fmla="*/ 795335 w 795335"/>
                  <a:gd name="connsiteY2" fmla="*/ 751658 h 1629885"/>
                  <a:gd name="connsiteX3" fmla="*/ 594755 w 795335"/>
                  <a:gd name="connsiteY3" fmla="*/ 1629885 h 1629885"/>
                  <a:gd name="connsiteX0" fmla="*/ 179727 w 380307"/>
                  <a:gd name="connsiteY0" fmla="*/ 2706907 h 2706907"/>
                  <a:gd name="connsiteX1" fmla="*/ 0 w 380307"/>
                  <a:gd name="connsiteY1" fmla="*/ 0 h 2706907"/>
                  <a:gd name="connsiteX2" fmla="*/ 380307 w 380307"/>
                  <a:gd name="connsiteY2" fmla="*/ 1828680 h 2706907"/>
                  <a:gd name="connsiteX3" fmla="*/ 179727 w 380307"/>
                  <a:gd name="connsiteY3" fmla="*/ 2706907 h 2706907"/>
                  <a:gd name="connsiteX0" fmla="*/ 36355 w 236935"/>
                  <a:gd name="connsiteY0" fmla="*/ 1516423 h 1516423"/>
                  <a:gd name="connsiteX1" fmla="*/ 0 w 236935"/>
                  <a:gd name="connsiteY1" fmla="*/ 0 h 1516423"/>
                  <a:gd name="connsiteX2" fmla="*/ 236935 w 236935"/>
                  <a:gd name="connsiteY2" fmla="*/ 638196 h 1516423"/>
                  <a:gd name="connsiteX3" fmla="*/ 36355 w 236935"/>
                  <a:gd name="connsiteY3" fmla="*/ 1516423 h 1516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6935" h="1516423">
                    <a:moveTo>
                      <a:pt x="36355" y="1516423"/>
                    </a:moveTo>
                    <a:lnTo>
                      <a:pt x="0" y="0"/>
                    </a:lnTo>
                    <a:lnTo>
                      <a:pt x="236935" y="638196"/>
                    </a:lnTo>
                    <a:lnTo>
                      <a:pt x="36355" y="1516423"/>
                    </a:lnTo>
                    <a:close/>
                  </a:path>
                </a:pathLst>
              </a:custGeom>
              <a:gradFill flip="none" rotWithShape="1">
                <a:gsLst>
                  <a:gs pos="5000">
                    <a:srgbClr val="3FB7ED">
                      <a:alpha val="39000"/>
                    </a:srgbClr>
                  </a:gs>
                  <a:gs pos="100000">
                    <a:srgbClr val="3FB7ED">
                      <a:alpha val="39000"/>
                    </a:srgbClr>
                  </a:gs>
                </a:gsLst>
                <a:lin ang="6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772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354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</p:sldLayoutIdLst>
  <p:txStyles>
    <p:titleStyle>
      <a:lvl1pPr algn="l" defTabSz="1293053" rtl="0" eaLnBrk="1" latinLnBrk="0" hangingPunct="1">
        <a:lnSpc>
          <a:spcPct val="90000"/>
        </a:lnSpc>
        <a:spcBef>
          <a:spcPct val="0"/>
        </a:spcBef>
        <a:buNone/>
        <a:defRPr kumimoji="1" sz="62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263" indent="-323263" algn="l" defTabSz="1293053" rtl="0" eaLnBrk="1" latinLnBrk="0" hangingPunct="1">
        <a:lnSpc>
          <a:spcPct val="90000"/>
        </a:lnSpc>
        <a:spcBef>
          <a:spcPts val="1414"/>
        </a:spcBef>
        <a:buFont typeface="Arial" panose="020B0604020202020204" pitchFamily="34" charset="0"/>
        <a:buChar char="•"/>
        <a:defRPr kumimoji="1" sz="3959" kern="1200">
          <a:solidFill>
            <a:schemeClr val="tx1"/>
          </a:solidFill>
          <a:latin typeface="+mn-lt"/>
          <a:ea typeface="+mn-ea"/>
          <a:cs typeface="+mn-cs"/>
        </a:defRPr>
      </a:lvl1pPr>
      <a:lvl2pPr marL="969790" indent="-323263" algn="l" defTabSz="129305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kumimoji="1" sz="3394" kern="1200">
          <a:solidFill>
            <a:schemeClr val="tx1"/>
          </a:solidFill>
          <a:latin typeface="+mn-lt"/>
          <a:ea typeface="+mn-ea"/>
          <a:cs typeface="+mn-cs"/>
        </a:defRPr>
      </a:lvl2pPr>
      <a:lvl3pPr marL="1616316" indent="-323263" algn="l" defTabSz="129305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kumimoji="1" sz="2828" kern="1200">
          <a:solidFill>
            <a:schemeClr val="tx1"/>
          </a:solidFill>
          <a:latin typeface="+mn-lt"/>
          <a:ea typeface="+mn-ea"/>
          <a:cs typeface="+mn-cs"/>
        </a:defRPr>
      </a:lvl3pPr>
      <a:lvl4pPr marL="2262843" indent="-323263" algn="l" defTabSz="129305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kumimoji="1" sz="2545" kern="1200">
          <a:solidFill>
            <a:schemeClr val="tx1"/>
          </a:solidFill>
          <a:latin typeface="+mn-lt"/>
          <a:ea typeface="+mn-ea"/>
          <a:cs typeface="+mn-cs"/>
        </a:defRPr>
      </a:lvl4pPr>
      <a:lvl5pPr marL="2909369" indent="-323263" algn="l" defTabSz="129305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kumimoji="1" sz="2545" kern="1200">
          <a:solidFill>
            <a:schemeClr val="tx1"/>
          </a:solidFill>
          <a:latin typeface="+mn-lt"/>
          <a:ea typeface="+mn-ea"/>
          <a:cs typeface="+mn-cs"/>
        </a:defRPr>
      </a:lvl5pPr>
      <a:lvl6pPr marL="3555896" indent="-323263" algn="l" defTabSz="129305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kumimoji="1" sz="2545" kern="1200">
          <a:solidFill>
            <a:schemeClr val="tx1"/>
          </a:solidFill>
          <a:latin typeface="+mn-lt"/>
          <a:ea typeface="+mn-ea"/>
          <a:cs typeface="+mn-cs"/>
        </a:defRPr>
      </a:lvl6pPr>
      <a:lvl7pPr marL="4202422" indent="-323263" algn="l" defTabSz="129305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kumimoji="1" sz="2545" kern="1200">
          <a:solidFill>
            <a:schemeClr val="tx1"/>
          </a:solidFill>
          <a:latin typeface="+mn-lt"/>
          <a:ea typeface="+mn-ea"/>
          <a:cs typeface="+mn-cs"/>
        </a:defRPr>
      </a:lvl7pPr>
      <a:lvl8pPr marL="4848949" indent="-323263" algn="l" defTabSz="129305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kumimoji="1" sz="2545" kern="1200">
          <a:solidFill>
            <a:schemeClr val="tx1"/>
          </a:solidFill>
          <a:latin typeface="+mn-lt"/>
          <a:ea typeface="+mn-ea"/>
          <a:cs typeface="+mn-cs"/>
        </a:defRPr>
      </a:lvl8pPr>
      <a:lvl9pPr marL="5495475" indent="-323263" algn="l" defTabSz="1293053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kumimoji="1" sz="25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93053" rtl="0" eaLnBrk="1" latinLnBrk="0" hangingPunct="1">
        <a:defRPr kumimoji="1"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46527" algn="l" defTabSz="1293053" rtl="0" eaLnBrk="1" latinLnBrk="0" hangingPunct="1">
        <a:defRPr kumimoji="1" sz="2545" kern="1200">
          <a:solidFill>
            <a:schemeClr val="tx1"/>
          </a:solidFill>
          <a:latin typeface="+mn-lt"/>
          <a:ea typeface="+mn-ea"/>
          <a:cs typeface="+mn-cs"/>
        </a:defRPr>
      </a:lvl2pPr>
      <a:lvl3pPr marL="1293053" algn="l" defTabSz="1293053" rtl="0" eaLnBrk="1" latinLnBrk="0" hangingPunct="1">
        <a:defRPr kumimoji="1" sz="2545" kern="1200">
          <a:solidFill>
            <a:schemeClr val="tx1"/>
          </a:solidFill>
          <a:latin typeface="+mn-lt"/>
          <a:ea typeface="+mn-ea"/>
          <a:cs typeface="+mn-cs"/>
        </a:defRPr>
      </a:lvl3pPr>
      <a:lvl4pPr marL="1939580" algn="l" defTabSz="1293053" rtl="0" eaLnBrk="1" latinLnBrk="0" hangingPunct="1">
        <a:defRPr kumimoji="1" sz="2545" kern="1200">
          <a:solidFill>
            <a:schemeClr val="tx1"/>
          </a:solidFill>
          <a:latin typeface="+mn-lt"/>
          <a:ea typeface="+mn-ea"/>
          <a:cs typeface="+mn-cs"/>
        </a:defRPr>
      </a:lvl4pPr>
      <a:lvl5pPr marL="2586106" algn="l" defTabSz="1293053" rtl="0" eaLnBrk="1" latinLnBrk="0" hangingPunct="1">
        <a:defRPr kumimoji="1" sz="2545" kern="1200">
          <a:solidFill>
            <a:schemeClr val="tx1"/>
          </a:solidFill>
          <a:latin typeface="+mn-lt"/>
          <a:ea typeface="+mn-ea"/>
          <a:cs typeface="+mn-cs"/>
        </a:defRPr>
      </a:lvl5pPr>
      <a:lvl6pPr marL="3232633" algn="l" defTabSz="1293053" rtl="0" eaLnBrk="1" latinLnBrk="0" hangingPunct="1">
        <a:defRPr kumimoji="1" sz="2545" kern="1200">
          <a:solidFill>
            <a:schemeClr val="tx1"/>
          </a:solidFill>
          <a:latin typeface="+mn-lt"/>
          <a:ea typeface="+mn-ea"/>
          <a:cs typeface="+mn-cs"/>
        </a:defRPr>
      </a:lvl6pPr>
      <a:lvl7pPr marL="3879159" algn="l" defTabSz="1293053" rtl="0" eaLnBrk="1" latinLnBrk="0" hangingPunct="1">
        <a:defRPr kumimoji="1" sz="2545" kern="1200">
          <a:solidFill>
            <a:schemeClr val="tx1"/>
          </a:solidFill>
          <a:latin typeface="+mn-lt"/>
          <a:ea typeface="+mn-ea"/>
          <a:cs typeface="+mn-cs"/>
        </a:defRPr>
      </a:lvl7pPr>
      <a:lvl8pPr marL="4525686" algn="l" defTabSz="1293053" rtl="0" eaLnBrk="1" latinLnBrk="0" hangingPunct="1">
        <a:defRPr kumimoji="1" sz="2545" kern="1200">
          <a:solidFill>
            <a:schemeClr val="tx1"/>
          </a:solidFill>
          <a:latin typeface="+mn-lt"/>
          <a:ea typeface="+mn-ea"/>
          <a:cs typeface="+mn-cs"/>
        </a:defRPr>
      </a:lvl8pPr>
      <a:lvl9pPr marL="5172212" algn="l" defTabSz="1293053" rtl="0" eaLnBrk="1" latinLnBrk="0" hangingPunct="1">
        <a:defRPr kumimoji="1" sz="25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078983" y="628718"/>
            <a:ext cx="1618892" cy="5692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7778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正方形/長方形 7">
            <a:extLst>
              <a:ext uri="{FF2B5EF4-FFF2-40B4-BE49-F238E27FC236}">
                <a16:creationId xmlns:a16="http://schemas.microsoft.com/office/drawing/2014/main" id="{93B85B92-6999-54FA-9A8A-74F27B574633}"/>
              </a:ext>
            </a:extLst>
          </p:cNvPr>
          <p:cNvSpPr/>
          <p:nvPr userDrawn="1"/>
        </p:nvSpPr>
        <p:spPr>
          <a:xfrm>
            <a:off x="0" y="1"/>
            <a:ext cx="2839809" cy="464059"/>
          </a:xfrm>
          <a:custGeom>
            <a:avLst/>
            <a:gdLst>
              <a:gd name="connsiteX0" fmla="*/ 0 w 1860606"/>
              <a:gd name="connsiteY0" fmla="*/ 0 h 297659"/>
              <a:gd name="connsiteX1" fmla="*/ 1860606 w 1860606"/>
              <a:gd name="connsiteY1" fmla="*/ 0 h 297659"/>
              <a:gd name="connsiteX2" fmla="*/ 1860606 w 1860606"/>
              <a:gd name="connsiteY2" fmla="*/ 297659 h 297659"/>
              <a:gd name="connsiteX3" fmla="*/ 0 w 1860606"/>
              <a:gd name="connsiteY3" fmla="*/ 297659 h 297659"/>
              <a:gd name="connsiteX4" fmla="*/ 0 w 1860606"/>
              <a:gd name="connsiteY4" fmla="*/ 0 h 297659"/>
              <a:gd name="connsiteX0" fmla="*/ 0 w 1860606"/>
              <a:gd name="connsiteY0" fmla="*/ 0 h 297659"/>
              <a:gd name="connsiteX1" fmla="*/ 1860606 w 1860606"/>
              <a:gd name="connsiteY1" fmla="*/ 0 h 297659"/>
              <a:gd name="connsiteX2" fmla="*/ 1598212 w 1860606"/>
              <a:gd name="connsiteY2" fmla="*/ 297659 h 297659"/>
              <a:gd name="connsiteX3" fmla="*/ 0 w 1860606"/>
              <a:gd name="connsiteY3" fmla="*/ 297659 h 297659"/>
              <a:gd name="connsiteX4" fmla="*/ 0 w 1860606"/>
              <a:gd name="connsiteY4" fmla="*/ 0 h 29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606" h="297659">
                <a:moveTo>
                  <a:pt x="0" y="0"/>
                </a:moveTo>
                <a:lnTo>
                  <a:pt x="1860606" y="0"/>
                </a:lnTo>
                <a:lnTo>
                  <a:pt x="1598212" y="297659"/>
                </a:lnTo>
                <a:lnTo>
                  <a:pt x="0" y="29765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54C3F1">
                  <a:alpha val="60000"/>
                </a:srgbClr>
              </a:gs>
              <a:gs pos="99000">
                <a:srgbClr val="336AA9"/>
              </a:gs>
              <a:gs pos="78000">
                <a:srgbClr val="54C3F1"/>
              </a:gs>
              <a:gs pos="100000">
                <a:srgbClr val="1C2B76">
                  <a:alpha val="62000"/>
                </a:srgbClr>
              </a:gs>
            </a:gsLst>
            <a:lin ang="192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14" b="1"/>
              <a:t>Hyogo Prefecture</a:t>
            </a:r>
            <a:endParaRPr kumimoji="1" lang="ja-JP" altLang="en-US" sz="1414" b="1"/>
          </a:p>
        </p:txBody>
      </p:sp>
      <p:sp>
        <p:nvSpPr>
          <p:cNvPr id="8" name="直角三角形 7">
            <a:extLst>
              <a:ext uri="{FF2B5EF4-FFF2-40B4-BE49-F238E27FC236}">
                <a16:creationId xmlns:a16="http://schemas.microsoft.com/office/drawing/2014/main" id="{D3F62935-B6C3-C9A6-FBC4-B0A3D3FB3D43}"/>
              </a:ext>
            </a:extLst>
          </p:cNvPr>
          <p:cNvSpPr/>
          <p:nvPr userDrawn="1"/>
        </p:nvSpPr>
        <p:spPr>
          <a:xfrm>
            <a:off x="2" y="8956330"/>
            <a:ext cx="655340" cy="1735483"/>
          </a:xfrm>
          <a:prstGeom prst="rtTriangle">
            <a:avLst/>
          </a:prstGeom>
          <a:gradFill flip="none" rotWithShape="1">
            <a:gsLst>
              <a:gs pos="0">
                <a:srgbClr val="54C3F1">
                  <a:alpha val="60000"/>
                </a:srgbClr>
              </a:gs>
              <a:gs pos="35000">
                <a:srgbClr val="54C3F1"/>
              </a:gs>
              <a:gs pos="100000">
                <a:srgbClr val="1C2B76">
                  <a:alpha val="60000"/>
                </a:srgbClr>
              </a:gs>
            </a:gsLst>
            <a:lin ang="186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772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D4A2BFE-81ED-C6AA-1374-1A4DDB6F956A}"/>
              </a:ext>
            </a:extLst>
          </p:cNvPr>
          <p:cNvGrpSpPr/>
          <p:nvPr userDrawn="1"/>
        </p:nvGrpSpPr>
        <p:grpSpPr>
          <a:xfrm>
            <a:off x="13534726" y="2846201"/>
            <a:ext cx="1584624" cy="7852382"/>
            <a:chOff x="7454811" y="1695961"/>
            <a:chExt cx="1180103" cy="5036718"/>
          </a:xfrm>
        </p:grpSpPr>
        <p:sp>
          <p:nvSpPr>
            <p:cNvPr id="10" name="直角三角形 11">
              <a:extLst>
                <a:ext uri="{FF2B5EF4-FFF2-40B4-BE49-F238E27FC236}">
                  <a16:creationId xmlns:a16="http://schemas.microsoft.com/office/drawing/2014/main" id="{228F2ADF-3698-4893-99B2-545EB81FB631}"/>
                </a:ext>
              </a:extLst>
            </p:cNvPr>
            <p:cNvSpPr/>
            <p:nvPr userDrawn="1"/>
          </p:nvSpPr>
          <p:spPr>
            <a:xfrm flipH="1">
              <a:off x="7454811" y="3491463"/>
              <a:ext cx="961027" cy="3241216"/>
            </a:xfrm>
            <a:custGeom>
              <a:avLst/>
              <a:gdLst>
                <a:gd name="connsiteX0" fmla="*/ 0 w 616713"/>
                <a:gd name="connsiteY0" fmla="*/ 3502550 h 3502550"/>
                <a:gd name="connsiteX1" fmla="*/ 0 w 616713"/>
                <a:gd name="connsiteY1" fmla="*/ 0 h 3502550"/>
                <a:gd name="connsiteX2" fmla="*/ 616713 w 616713"/>
                <a:gd name="connsiteY2" fmla="*/ 3502550 h 3502550"/>
                <a:gd name="connsiteX3" fmla="*/ 0 w 616713"/>
                <a:gd name="connsiteY3" fmla="*/ 3502550 h 3502550"/>
                <a:gd name="connsiteX0" fmla="*/ 349858 w 966571"/>
                <a:gd name="connsiteY0" fmla="*/ 3470745 h 3470745"/>
                <a:gd name="connsiteX1" fmla="*/ 0 w 966571"/>
                <a:gd name="connsiteY1" fmla="*/ 0 h 3470745"/>
                <a:gd name="connsiteX2" fmla="*/ 966571 w 966571"/>
                <a:gd name="connsiteY2" fmla="*/ 3470745 h 3470745"/>
                <a:gd name="connsiteX3" fmla="*/ 349858 w 966571"/>
                <a:gd name="connsiteY3" fmla="*/ 3470745 h 3470745"/>
                <a:gd name="connsiteX0" fmla="*/ 0 w 616713"/>
                <a:gd name="connsiteY0" fmla="*/ 3279914 h 3279914"/>
                <a:gd name="connsiteX1" fmla="*/ 119269 w 616713"/>
                <a:gd name="connsiteY1" fmla="*/ 0 h 3279914"/>
                <a:gd name="connsiteX2" fmla="*/ 616713 w 616713"/>
                <a:gd name="connsiteY2" fmla="*/ 3279914 h 3279914"/>
                <a:gd name="connsiteX3" fmla="*/ 0 w 616713"/>
                <a:gd name="connsiteY3" fmla="*/ 3279914 h 3279914"/>
                <a:gd name="connsiteX0" fmla="*/ 341906 w 958619"/>
                <a:gd name="connsiteY0" fmla="*/ 3279914 h 3279914"/>
                <a:gd name="connsiteX1" fmla="*/ 0 w 958619"/>
                <a:gd name="connsiteY1" fmla="*/ 0 h 3279914"/>
                <a:gd name="connsiteX2" fmla="*/ 958619 w 958619"/>
                <a:gd name="connsiteY2" fmla="*/ 3279914 h 3279914"/>
                <a:gd name="connsiteX3" fmla="*/ 341906 w 958619"/>
                <a:gd name="connsiteY3" fmla="*/ 3279914 h 3279914"/>
                <a:gd name="connsiteX0" fmla="*/ 421419 w 958619"/>
                <a:gd name="connsiteY0" fmla="*/ 3295817 h 3295817"/>
                <a:gd name="connsiteX1" fmla="*/ 0 w 958619"/>
                <a:gd name="connsiteY1" fmla="*/ 0 h 3295817"/>
                <a:gd name="connsiteX2" fmla="*/ 958619 w 958619"/>
                <a:gd name="connsiteY2" fmla="*/ 3279914 h 3295817"/>
                <a:gd name="connsiteX3" fmla="*/ 421419 w 958619"/>
                <a:gd name="connsiteY3" fmla="*/ 3295817 h 3295817"/>
                <a:gd name="connsiteX0" fmla="*/ 405517 w 958619"/>
                <a:gd name="connsiteY0" fmla="*/ 3295817 h 3295817"/>
                <a:gd name="connsiteX1" fmla="*/ 0 w 958619"/>
                <a:gd name="connsiteY1" fmla="*/ 0 h 3295817"/>
                <a:gd name="connsiteX2" fmla="*/ 958619 w 958619"/>
                <a:gd name="connsiteY2" fmla="*/ 3279914 h 3295817"/>
                <a:gd name="connsiteX3" fmla="*/ 405517 w 958619"/>
                <a:gd name="connsiteY3" fmla="*/ 3295817 h 3295817"/>
                <a:gd name="connsiteX0" fmla="*/ 384252 w 937354"/>
                <a:gd name="connsiteY0" fmla="*/ 3258603 h 3258603"/>
                <a:gd name="connsiteX1" fmla="*/ 0 w 937354"/>
                <a:gd name="connsiteY1" fmla="*/ 0 h 3258603"/>
                <a:gd name="connsiteX2" fmla="*/ 937354 w 937354"/>
                <a:gd name="connsiteY2" fmla="*/ 3242700 h 3258603"/>
                <a:gd name="connsiteX3" fmla="*/ 384252 w 937354"/>
                <a:gd name="connsiteY3" fmla="*/ 3258603 h 3258603"/>
                <a:gd name="connsiteX0" fmla="*/ 405517 w 958619"/>
                <a:gd name="connsiteY0" fmla="*/ 3253287 h 3253287"/>
                <a:gd name="connsiteX1" fmla="*/ 0 w 958619"/>
                <a:gd name="connsiteY1" fmla="*/ 0 h 3253287"/>
                <a:gd name="connsiteX2" fmla="*/ 958619 w 958619"/>
                <a:gd name="connsiteY2" fmla="*/ 3237384 h 3253287"/>
                <a:gd name="connsiteX3" fmla="*/ 405517 w 958619"/>
                <a:gd name="connsiteY3" fmla="*/ 3253287 h 3253287"/>
                <a:gd name="connsiteX0" fmla="*/ 405517 w 958619"/>
                <a:gd name="connsiteY0" fmla="*/ 3242655 h 3242655"/>
                <a:gd name="connsiteX1" fmla="*/ 0 w 958619"/>
                <a:gd name="connsiteY1" fmla="*/ 0 h 3242655"/>
                <a:gd name="connsiteX2" fmla="*/ 958619 w 958619"/>
                <a:gd name="connsiteY2" fmla="*/ 3237384 h 3242655"/>
                <a:gd name="connsiteX3" fmla="*/ 405517 w 958619"/>
                <a:gd name="connsiteY3" fmla="*/ 3242655 h 3242655"/>
                <a:gd name="connsiteX0" fmla="*/ 618168 w 958619"/>
                <a:gd name="connsiteY0" fmla="*/ 3178859 h 3237384"/>
                <a:gd name="connsiteX1" fmla="*/ 0 w 958619"/>
                <a:gd name="connsiteY1" fmla="*/ 0 h 3237384"/>
                <a:gd name="connsiteX2" fmla="*/ 958619 w 958619"/>
                <a:gd name="connsiteY2" fmla="*/ 3237384 h 3237384"/>
                <a:gd name="connsiteX3" fmla="*/ 618168 w 958619"/>
                <a:gd name="connsiteY3" fmla="*/ 3178859 h 3237384"/>
                <a:gd name="connsiteX0" fmla="*/ 400201 w 958619"/>
                <a:gd name="connsiteY0" fmla="*/ 3242654 h 3242654"/>
                <a:gd name="connsiteX1" fmla="*/ 0 w 958619"/>
                <a:gd name="connsiteY1" fmla="*/ 0 h 3242654"/>
                <a:gd name="connsiteX2" fmla="*/ 958619 w 958619"/>
                <a:gd name="connsiteY2" fmla="*/ 3237384 h 3242654"/>
                <a:gd name="connsiteX3" fmla="*/ 400201 w 958619"/>
                <a:gd name="connsiteY3" fmla="*/ 3242654 h 3242654"/>
                <a:gd name="connsiteX0" fmla="*/ 415676 w 974094"/>
                <a:gd name="connsiteY0" fmla="*/ 3649403 h 3649403"/>
                <a:gd name="connsiteX1" fmla="*/ 0 w 974094"/>
                <a:gd name="connsiteY1" fmla="*/ 0 h 3649403"/>
                <a:gd name="connsiteX2" fmla="*/ 974094 w 974094"/>
                <a:gd name="connsiteY2" fmla="*/ 3644133 h 3649403"/>
                <a:gd name="connsiteX3" fmla="*/ 415676 w 974094"/>
                <a:gd name="connsiteY3" fmla="*/ 3649403 h 3649403"/>
                <a:gd name="connsiteX0" fmla="*/ 222243 w 780661"/>
                <a:gd name="connsiteY0" fmla="*/ 3291077 h 3291077"/>
                <a:gd name="connsiteX1" fmla="*/ 0 w 780661"/>
                <a:gd name="connsiteY1" fmla="*/ 0 h 3291077"/>
                <a:gd name="connsiteX2" fmla="*/ 780661 w 780661"/>
                <a:gd name="connsiteY2" fmla="*/ 3285807 h 3291077"/>
                <a:gd name="connsiteX3" fmla="*/ 222243 w 780661"/>
                <a:gd name="connsiteY3" fmla="*/ 3291077 h 3291077"/>
                <a:gd name="connsiteX0" fmla="*/ 222243 w 771866"/>
                <a:gd name="connsiteY0" fmla="*/ 3291077 h 3314861"/>
                <a:gd name="connsiteX1" fmla="*/ 0 w 771866"/>
                <a:gd name="connsiteY1" fmla="*/ 0 h 3314861"/>
                <a:gd name="connsiteX2" fmla="*/ 771866 w 771866"/>
                <a:gd name="connsiteY2" fmla="*/ 3314861 h 3314861"/>
                <a:gd name="connsiteX3" fmla="*/ 222243 w 771866"/>
                <a:gd name="connsiteY3" fmla="*/ 3291077 h 3314861"/>
                <a:gd name="connsiteX0" fmla="*/ 222243 w 780661"/>
                <a:gd name="connsiteY0" fmla="*/ 3291077 h 3295492"/>
                <a:gd name="connsiteX1" fmla="*/ 0 w 780661"/>
                <a:gd name="connsiteY1" fmla="*/ 0 h 3295492"/>
                <a:gd name="connsiteX2" fmla="*/ 780661 w 780661"/>
                <a:gd name="connsiteY2" fmla="*/ 3295492 h 3295492"/>
                <a:gd name="connsiteX3" fmla="*/ 222243 w 780661"/>
                <a:gd name="connsiteY3" fmla="*/ 3291077 h 3295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0661" h="3295492">
                  <a:moveTo>
                    <a:pt x="222243" y="3291077"/>
                  </a:moveTo>
                  <a:lnTo>
                    <a:pt x="0" y="0"/>
                  </a:lnTo>
                  <a:lnTo>
                    <a:pt x="780661" y="3295492"/>
                  </a:lnTo>
                  <a:lnTo>
                    <a:pt x="222243" y="329107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4C3F1">
                    <a:alpha val="60000"/>
                  </a:srgbClr>
                </a:gs>
                <a:gs pos="68000">
                  <a:srgbClr val="54C3F1"/>
                </a:gs>
                <a:gs pos="100000">
                  <a:srgbClr val="1C2B76">
                    <a:alpha val="80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772"/>
            </a:p>
          </p:txBody>
        </p:sp>
        <p:sp>
          <p:nvSpPr>
            <p:cNvPr id="11" name="直角三角形 10">
              <a:extLst>
                <a:ext uri="{FF2B5EF4-FFF2-40B4-BE49-F238E27FC236}">
                  <a16:creationId xmlns:a16="http://schemas.microsoft.com/office/drawing/2014/main" id="{7B2AB7C1-FA45-361B-142A-1F27F0B554CD}"/>
                </a:ext>
              </a:extLst>
            </p:cNvPr>
            <p:cNvSpPr/>
            <p:nvPr userDrawn="1"/>
          </p:nvSpPr>
          <p:spPr>
            <a:xfrm flipH="1">
              <a:off x="8007151" y="1695961"/>
              <a:ext cx="627763" cy="5032375"/>
            </a:xfrm>
            <a:prstGeom prst="rtTriangle">
              <a:avLst/>
            </a:prstGeom>
            <a:gradFill flip="none" rotWithShape="1">
              <a:gsLst>
                <a:gs pos="0">
                  <a:srgbClr val="54C3F1">
                    <a:alpha val="60000"/>
                  </a:srgbClr>
                </a:gs>
                <a:gs pos="69000">
                  <a:srgbClr val="54C3F1"/>
                </a:gs>
                <a:gs pos="100000">
                  <a:srgbClr val="1C2B76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772"/>
            </a:p>
          </p:txBody>
        </p:sp>
      </p:grpSp>
    </p:spTree>
    <p:extLst>
      <p:ext uri="{BB962C8B-B14F-4D97-AF65-F5344CB8AC3E}">
        <p14:creationId xmlns:p14="http://schemas.microsoft.com/office/powerpoint/2010/main" val="204056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</p:sldLayoutIdLst>
  <p:hf hdr="0" ftr="0" dt="0"/>
  <p:txStyles>
    <p:titleStyle>
      <a:lvl1pPr algn="l" defTabSz="1425332" rtl="0" eaLnBrk="1" latinLnBrk="0" hangingPunct="1">
        <a:lnSpc>
          <a:spcPct val="90000"/>
        </a:lnSpc>
        <a:spcBef>
          <a:spcPct val="0"/>
        </a:spcBef>
        <a:buNone/>
        <a:defRPr kumimoji="1" sz="6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425332" rtl="0" eaLnBrk="1" latinLnBrk="0" hangingPunct="1">
        <a:lnSpc>
          <a:spcPct val="50000"/>
        </a:lnSpc>
        <a:spcBef>
          <a:spcPts val="1558"/>
        </a:spcBef>
        <a:buFont typeface="Arial" panose="020B0604020202020204" pitchFamily="34" charset="0"/>
        <a:buNone/>
        <a:defRPr kumimoji="1" sz="1273" b="1" kern="1200">
          <a:solidFill>
            <a:schemeClr val="bg1">
              <a:lumMod val="65000"/>
            </a:schemeClr>
          </a:solidFill>
          <a:latin typeface="+mn-ea"/>
          <a:ea typeface="+mn-ea"/>
          <a:cs typeface="+mn-cs"/>
        </a:defRPr>
      </a:lvl1pPr>
      <a:lvl2pPr marL="712665" indent="0" algn="l" defTabSz="1425332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None/>
        <a:defRPr kumimoji="1" sz="1273" kern="1200">
          <a:solidFill>
            <a:schemeClr val="tx1"/>
          </a:solidFill>
          <a:latin typeface="+mn-ea"/>
          <a:ea typeface="+mn-ea"/>
          <a:cs typeface="+mn-cs"/>
        </a:defRPr>
      </a:lvl2pPr>
      <a:lvl3pPr marL="1781666" indent="-356333" algn="l" defTabSz="1425332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1273" kern="1200">
          <a:solidFill>
            <a:schemeClr val="tx1"/>
          </a:solidFill>
          <a:latin typeface="+mn-ea"/>
          <a:ea typeface="+mn-ea"/>
          <a:cs typeface="+mn-cs"/>
        </a:defRPr>
      </a:lvl3pPr>
      <a:lvl4pPr marL="2494331" indent="-356333" algn="l" defTabSz="1425332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1273" kern="1200">
          <a:solidFill>
            <a:schemeClr val="tx1"/>
          </a:solidFill>
          <a:latin typeface="+mn-ea"/>
          <a:ea typeface="+mn-ea"/>
          <a:cs typeface="+mn-cs"/>
        </a:defRPr>
      </a:lvl4pPr>
      <a:lvl5pPr marL="3206998" indent="-356333" algn="l" defTabSz="1425332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1273" kern="1200">
          <a:solidFill>
            <a:schemeClr val="tx1"/>
          </a:solidFill>
          <a:latin typeface="+mn-ea"/>
          <a:ea typeface="+mn-ea"/>
          <a:cs typeface="+mn-cs"/>
        </a:defRPr>
      </a:lvl5pPr>
      <a:lvl6pPr marL="3919665" indent="-356333" algn="l" defTabSz="1425332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2330" indent="-356333" algn="l" defTabSz="1425332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4997" indent="-356333" algn="l" defTabSz="1425332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7662" indent="-356333" algn="l" defTabSz="1425332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332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667" algn="l" defTabSz="1425332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332" algn="l" defTabSz="1425332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7999" algn="l" defTabSz="1425332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0664" algn="l" defTabSz="1425332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331" algn="l" defTabSz="1425332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5997" algn="l" defTabSz="1425332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8663" algn="l" defTabSz="1425332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1329" algn="l" defTabSz="1425332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3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2340227-0309-404A-BB5E-407AEFF3FABF}"/>
              </a:ext>
            </a:extLst>
          </p:cNvPr>
          <p:cNvSpPr/>
          <p:nvPr/>
        </p:nvSpPr>
        <p:spPr>
          <a:xfrm>
            <a:off x="409462" y="1370524"/>
            <a:ext cx="221605" cy="1282524"/>
          </a:xfrm>
          <a:prstGeom prst="rect">
            <a:avLst/>
          </a:prstGeom>
          <a:gradFill>
            <a:gsLst>
              <a:gs pos="0">
                <a:srgbClr val="54C3F1">
                  <a:alpha val="60000"/>
                </a:srgbClr>
              </a:gs>
              <a:gs pos="53000">
                <a:srgbClr val="54C3F1"/>
              </a:gs>
              <a:gs pos="100000">
                <a:srgbClr val="1C2B76">
                  <a:alpha val="6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07746"/>
            <a:endParaRPr kumimoji="1" lang="ja-JP" altLang="en-US" sz="2772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3" name="タイトル 9">
            <a:extLst>
              <a:ext uri="{FF2B5EF4-FFF2-40B4-BE49-F238E27FC236}">
                <a16:creationId xmlns:a16="http://schemas.microsoft.com/office/drawing/2014/main" id="{3F224C88-9B16-46FF-8DCB-6F10A7CD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577" y="1586813"/>
            <a:ext cx="13505705" cy="15254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sz="3600" dirty="0"/>
              <a:t>よくある質問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785B2433-0B46-4EB2-AA9D-ABECB53B3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23805"/>
              </p:ext>
            </p:extLst>
          </p:nvPr>
        </p:nvGraphicFramePr>
        <p:xfrm>
          <a:off x="1232003" y="2810300"/>
          <a:ext cx="12904770" cy="7447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452385">
                  <a:extLst>
                    <a:ext uri="{9D8B030D-6E8A-4147-A177-3AD203B41FA5}">
                      <a16:colId xmlns:a16="http://schemas.microsoft.com/office/drawing/2014/main" val="4020109847"/>
                    </a:ext>
                  </a:extLst>
                </a:gridCol>
                <a:gridCol w="6452385">
                  <a:extLst>
                    <a:ext uri="{9D8B030D-6E8A-4147-A177-3AD203B41FA5}">
                      <a16:colId xmlns:a16="http://schemas.microsoft.com/office/drawing/2014/main" val="2239397990"/>
                    </a:ext>
                  </a:extLst>
                </a:gridCol>
              </a:tblGrid>
              <a:tr h="6812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質問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回答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317932"/>
                  </a:ext>
                </a:extLst>
              </a:tr>
              <a:tr h="1030649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電子契約利用同意書に記載する署名権限者以外に、担当者を追加することはできますか。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可能です。電子契約利用同意書に欄を追加して記載ください。その場合、担当者も署名の処理を行っていただくことになります。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206027"/>
                  </a:ext>
                </a:extLst>
              </a:tr>
              <a:tr h="1030649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担当者と署名権限者が同じメールアドレスを使用することはできますか。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担当者と署名権限者のメールアドレスは、重複できませんので、異なるメールアドレスをご使用ください。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404531"/>
                  </a:ext>
                </a:extLst>
              </a:tr>
              <a:tr h="713526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電子契約利用同意書の署名権限者は案件ごとに変更できますか。</a:t>
                      </a:r>
                      <a:endParaRPr kumimoji="1" lang="en-US" altLang="ja-JP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案件ごとに提出いただきますので、その都度、署名権限者が異なっても構いません。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840999"/>
                  </a:ext>
                </a:extLst>
              </a:tr>
              <a:tr h="1030649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電子契約を選択した場合、契約保証も電子保証とする必要がありますか。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工事請負の場合、電子保証を選択できる場合があります。その場合は、積極的に電子保証をご活用ください。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060075"/>
                  </a:ext>
                </a:extLst>
              </a:tr>
              <a:tr h="1347772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契約締結後の契約書は、どうしたら締結済みと確認出来るでしょうか。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締結完了メールに添付された</a:t>
                      </a:r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PDF</a:t>
                      </a:r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形式の契約書データを</a:t>
                      </a:r>
                      <a:r>
                        <a:rPr kumimoji="1" lang="en-US" altLang="ja-JP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Adobe Acrobat Reader</a:t>
                      </a:r>
                      <a:r>
                        <a:rPr kumimoji="1" lang="ja-JP" altLang="en-US" sz="2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で開き、「署名済みであり、すべての署名が有効です。」と表示されたら問題ありません。</a:t>
                      </a:r>
                      <a:endParaRPr kumimoji="1" lang="en-US" altLang="ja-JP" sz="2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931790"/>
                  </a:ext>
                </a:extLst>
              </a:tr>
              <a:tr h="713526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契約内容に変更が生じた場合、変更契約書も電子になるのでしょうか。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変更契約書についても、電子契約が可能です。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211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190571"/>
      </p:ext>
    </p:extLst>
  </p:cSld>
  <p:clrMapOvr>
    <a:masterClrMapping/>
  </p:clrMapOvr>
</p:sld>
</file>

<file path=ppt/theme/theme1.xml><?xml version="1.0" encoding="utf-8"?>
<a:theme xmlns:a="http://schemas.openxmlformats.org/drawingml/2006/main" name="CIOマスタ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9525" algn="ctr">
          <a:noFill/>
          <a:miter lim="800000"/>
          <a:headEnd/>
          <a:tailEnd/>
        </a:ln>
        <a:effectLst/>
      </a:spPr>
      <a:bodyPr wrap="square" lIns="91406" tIns="45704" rIns="91406" bIns="45704" rtlCol="0">
        <a:spAutoFit/>
      </a:bodyPr>
      <a:lstStyle>
        <a:defPPr algn="l">
          <a:defRPr kumimoji="1" sz="1800" b="1" dirty="0" smtClean="0">
            <a:solidFill>
              <a:sysClr val="windowText" lastClr="0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表紙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本文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27075</TotalTime>
  <Words>248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HGP創英角ｺﾞｼｯｸUB</vt:lpstr>
      <vt:lpstr>HGS創英角ｺﾞｼｯｸUB</vt:lpstr>
      <vt:lpstr>HG丸ｺﾞｼｯｸM-PRO</vt:lpstr>
      <vt:lpstr>Meiryo UI</vt:lpstr>
      <vt:lpstr>ＭＳ Ｐゴシック</vt:lpstr>
      <vt:lpstr>ＭＳ Ｐ明朝</vt:lpstr>
      <vt:lpstr>游ゴシック</vt:lpstr>
      <vt:lpstr>Arial</vt:lpstr>
      <vt:lpstr>Calibri</vt:lpstr>
      <vt:lpstr>Impact</vt:lpstr>
      <vt:lpstr>Wingdings</vt:lpstr>
      <vt:lpstr>CIOマスタ2</vt:lpstr>
      <vt:lpstr>表紙</vt:lpstr>
      <vt:lpstr>本文</vt:lpstr>
      <vt:lpstr>よくある質問</vt:lpstr>
    </vt:vector>
  </TitlesOfParts>
  <Company>兵庫県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上村　政弘</dc:creator>
  <cp:lastModifiedBy>松本　剛</cp:lastModifiedBy>
  <cp:revision>1541</cp:revision>
  <cp:lastPrinted>2022-06-15T00:03:03Z</cp:lastPrinted>
  <dcterms:created xsi:type="dcterms:W3CDTF">2020-08-22T05:43:07Z</dcterms:created>
  <dcterms:modified xsi:type="dcterms:W3CDTF">2024-07-22T04:37:24Z</dcterms:modified>
</cp:coreProperties>
</file>